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1ad0a69e6144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69058f3604486f"/>
  </p:sldMasterIdLst>
  <p:sldIdLst>
    <p:sldId xmlns:r="http://schemas.openxmlformats.org/officeDocument/2006/relationships" id="256" r:id="Re120b32cbe204323"/>
    <p:sldId xmlns:r="http://schemas.openxmlformats.org/officeDocument/2006/relationships" id="257" r:id="R127b44bbfedf4555"/>
    <p:sldId xmlns:r="http://schemas.openxmlformats.org/officeDocument/2006/relationships" id="258" r:id="R1108071bd5a74aec"/>
    <p:sldId xmlns:r="http://schemas.openxmlformats.org/officeDocument/2006/relationships" id="259" r:id="Rc37a3ec9fdfe4782"/>
    <p:sldId xmlns:r="http://schemas.openxmlformats.org/officeDocument/2006/relationships" id="260" r:id="Rad22d9b5db1e4d9f"/>
    <p:sldId xmlns:r="http://schemas.openxmlformats.org/officeDocument/2006/relationships" id="261" r:id="R6d5ca46cf9c044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69058f3604486f" /><Relationship Type="http://schemas.openxmlformats.org/officeDocument/2006/relationships/slide" Target="/ppt/slides/slide1.xml" Id="Re120b32cbe204323" /><Relationship Type="http://schemas.openxmlformats.org/officeDocument/2006/relationships/slide" Target="/ppt/slides/slide2.xml" Id="R127b44bbfedf4555" /><Relationship Type="http://schemas.openxmlformats.org/officeDocument/2006/relationships/slide" Target="/ppt/slides/slide3.xml" Id="R1108071bd5a74aec" /><Relationship Type="http://schemas.openxmlformats.org/officeDocument/2006/relationships/slide" Target="/ppt/slides/slide4.xml" Id="Rc37a3ec9fdfe4782" /><Relationship Type="http://schemas.openxmlformats.org/officeDocument/2006/relationships/slide" Target="/ppt/slides/slide5.xml" Id="Rad22d9b5db1e4d9f" /><Relationship Type="http://schemas.openxmlformats.org/officeDocument/2006/relationships/slide" Target="/ppt/slides/slide6.xml" Id="R6d5ca46cf9c044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c55cd8f39e4a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7d7cf092044f8" /><Relationship Type="http://schemas.openxmlformats.org/officeDocument/2006/relationships/theme" Target="/ppt/slideMasters/theme/theme1.xml" Id="Rcfef9896662f45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57d7cf092044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58062c5b441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5717149c044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14edefa784a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66dc4525645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9359f60174a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75fcd169a41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CANDIS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Hvalåsveien 31B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989 966 421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