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9dc0e58c0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e9ec2627c460b"/>
  </p:sldMasterIdLst>
  <p:sldIdLst>
    <p:sldId xmlns:r="http://schemas.openxmlformats.org/officeDocument/2006/relationships" id="256" r:id="R9b602d58394a49fe"/>
    <p:sldId xmlns:r="http://schemas.openxmlformats.org/officeDocument/2006/relationships" id="257" r:id="R864351ef9f7c4b19"/>
    <p:sldId xmlns:r="http://schemas.openxmlformats.org/officeDocument/2006/relationships" id="258" r:id="Recbb1bc011bf4dbb"/>
    <p:sldId xmlns:r="http://schemas.openxmlformats.org/officeDocument/2006/relationships" id="259" r:id="R49533eea30d4403f"/>
    <p:sldId xmlns:r="http://schemas.openxmlformats.org/officeDocument/2006/relationships" id="260" r:id="Rb2878bb2f8c34346"/>
    <p:sldId xmlns:r="http://schemas.openxmlformats.org/officeDocument/2006/relationships" id="261" r:id="R439ea00be3794bc5"/>
    <p:sldId xmlns:r="http://schemas.openxmlformats.org/officeDocument/2006/relationships" id="262" r:id="R3969d9bdac1a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e9ec2627c460b" /><Relationship Type="http://schemas.openxmlformats.org/officeDocument/2006/relationships/slide" Target="/ppt/slides/slide1.xml" Id="R9b602d58394a49fe" /><Relationship Type="http://schemas.openxmlformats.org/officeDocument/2006/relationships/slide" Target="/ppt/slides/slide2.xml" Id="R864351ef9f7c4b19" /><Relationship Type="http://schemas.openxmlformats.org/officeDocument/2006/relationships/slide" Target="/ppt/slides/slide3.xml" Id="Recbb1bc011bf4dbb" /><Relationship Type="http://schemas.openxmlformats.org/officeDocument/2006/relationships/slide" Target="/ppt/slides/slide4.xml" Id="R49533eea30d4403f" /><Relationship Type="http://schemas.openxmlformats.org/officeDocument/2006/relationships/slide" Target="/ppt/slides/slide5.xml" Id="Rb2878bb2f8c34346" /><Relationship Type="http://schemas.openxmlformats.org/officeDocument/2006/relationships/slide" Target="/ppt/slides/slide6.xml" Id="R439ea00be3794bc5" /><Relationship Type="http://schemas.openxmlformats.org/officeDocument/2006/relationships/slide" Target="/ppt/slides/slide7.xml" Id="R3969d9bdac1a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daa38787f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de0797186439a" /><Relationship Type="http://schemas.openxmlformats.org/officeDocument/2006/relationships/theme" Target="/ppt/slideMasters/theme/theme1.xml" Id="Rea8349dae5a0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de0797186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fd90f7a06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e84fca95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8e2f0e91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6db2d9ad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3bc05648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dada8242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06f6a6c70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