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01a6e93004c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4aa798bf145c1"/>
  </p:sldMasterIdLst>
  <p:sldIdLst>
    <p:sldId xmlns:r="http://schemas.openxmlformats.org/officeDocument/2006/relationships" id="256" r:id="R200f33625b4f484b"/>
    <p:sldId xmlns:r="http://schemas.openxmlformats.org/officeDocument/2006/relationships" id="257" r:id="R6fa552cb562f4c28"/>
    <p:sldId xmlns:r="http://schemas.openxmlformats.org/officeDocument/2006/relationships" id="258" r:id="Re6d6160a56f149f4"/>
    <p:sldId xmlns:r="http://schemas.openxmlformats.org/officeDocument/2006/relationships" id="259" r:id="R20959de531874e23"/>
    <p:sldId xmlns:r="http://schemas.openxmlformats.org/officeDocument/2006/relationships" id="260" r:id="R16ea1b5d9a96452a"/>
    <p:sldId xmlns:r="http://schemas.openxmlformats.org/officeDocument/2006/relationships" id="261" r:id="Rc8e85d2e0411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4aa798bf145c1" /><Relationship Type="http://schemas.openxmlformats.org/officeDocument/2006/relationships/slide" Target="/ppt/slides/slide1.xml" Id="R200f33625b4f484b" /><Relationship Type="http://schemas.openxmlformats.org/officeDocument/2006/relationships/slide" Target="/ppt/slides/slide2.xml" Id="R6fa552cb562f4c28" /><Relationship Type="http://schemas.openxmlformats.org/officeDocument/2006/relationships/slide" Target="/ppt/slides/slide3.xml" Id="Re6d6160a56f149f4" /><Relationship Type="http://schemas.openxmlformats.org/officeDocument/2006/relationships/slide" Target="/ppt/slides/slide4.xml" Id="R20959de531874e23" /><Relationship Type="http://schemas.openxmlformats.org/officeDocument/2006/relationships/slide" Target="/ppt/slides/slide5.xml" Id="R16ea1b5d9a96452a" /><Relationship Type="http://schemas.openxmlformats.org/officeDocument/2006/relationships/slide" Target="/ppt/slides/slide6.xml" Id="Rc8e85d2e0411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4644f85f2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aa7dae3e49ba" /><Relationship Type="http://schemas.openxmlformats.org/officeDocument/2006/relationships/theme" Target="/ppt/slideMasters/theme/theme1.xml" Id="Rf61fee749161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2aa7dae3e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02f2bfaa9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a20052810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909c4471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677c0744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b04690d16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01001ce1847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C.E. BØSTERUD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Sørbrøden Gård, Brødenveien 308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C.E. BØSTERUD AS</a:t>
            </a:r>
          </a:p>
        </p:txBody>
      </p:sp>
    </p:spTree>
  </p:cSld>
  <p:clrMapOvr>
    <a:masterClrMapping xmlns:a="http://schemas.openxmlformats.org/drawingml/2006/main"/>
  </p:clrMapOvr>
</p:sld>
</file>