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b593c2fdda4c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4f479d51344798"/>
  </p:sldMasterIdLst>
  <p:sldIdLst>
    <p:sldId xmlns:r="http://schemas.openxmlformats.org/officeDocument/2006/relationships" id="256" r:id="R4a1dd989513a4ab7"/>
    <p:sldId xmlns:r="http://schemas.openxmlformats.org/officeDocument/2006/relationships" id="257" r:id="Rcaf3da026a3e4873"/>
    <p:sldId xmlns:r="http://schemas.openxmlformats.org/officeDocument/2006/relationships" id="258" r:id="R399190f6dc4c4872"/>
    <p:sldId xmlns:r="http://schemas.openxmlformats.org/officeDocument/2006/relationships" id="259" r:id="Rf5439bab2a60488a"/>
    <p:sldId xmlns:r="http://schemas.openxmlformats.org/officeDocument/2006/relationships" id="260" r:id="R781a9c18844b4443"/>
    <p:sldId xmlns:r="http://schemas.openxmlformats.org/officeDocument/2006/relationships" id="261" r:id="R3b2c334565954ee8"/>
    <p:sldId xmlns:r="http://schemas.openxmlformats.org/officeDocument/2006/relationships" id="262" r:id="Rc0cb0442818446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4f479d51344798" /><Relationship Type="http://schemas.openxmlformats.org/officeDocument/2006/relationships/slide" Target="/ppt/slides/slide1.xml" Id="R4a1dd989513a4ab7" /><Relationship Type="http://schemas.openxmlformats.org/officeDocument/2006/relationships/slide" Target="/ppt/slides/slide2.xml" Id="Rcaf3da026a3e4873" /><Relationship Type="http://schemas.openxmlformats.org/officeDocument/2006/relationships/slide" Target="/ppt/slides/slide3.xml" Id="R399190f6dc4c4872" /><Relationship Type="http://schemas.openxmlformats.org/officeDocument/2006/relationships/slide" Target="/ppt/slides/slide4.xml" Id="Rf5439bab2a60488a" /><Relationship Type="http://schemas.openxmlformats.org/officeDocument/2006/relationships/slide" Target="/ppt/slides/slide5.xml" Id="R781a9c18844b4443" /><Relationship Type="http://schemas.openxmlformats.org/officeDocument/2006/relationships/slide" Target="/ppt/slides/slide6.xml" Id="R3b2c334565954ee8" /><Relationship Type="http://schemas.openxmlformats.org/officeDocument/2006/relationships/slide" Target="/ppt/slides/slide7.xml" Id="Rc0cb0442818446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3366f60ecb44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7f6f80eab4752" /><Relationship Type="http://schemas.openxmlformats.org/officeDocument/2006/relationships/theme" Target="/ppt/slideMasters/theme/theme1.xml" Id="R7a3e29f9ccc942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87f6f80eab47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4c7107d4e4f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9ee24496046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e04fc981c4e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37acd50c642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e06f2de134e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7f810105346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57cc0424f47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BUHOVD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BUHOVD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735 381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687 739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3 769 252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28 516 948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42 077 157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ASCHEHOUG LEIV THORKIL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Munkengveien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989 966 197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AS</a:t>
            </a:r>
          </a:p>
        </p:txBody>
      </p:sp>
    </p:spTree>
  </p:cSld>
  <p:clrMapOvr>
    <a:masterClrMapping xmlns:a="http://schemas.openxmlformats.org/drawingml/2006/main"/>
  </p:clrMapOvr>
</p:sld>
</file>