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8036fb990744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2828be34454741"/>
  </p:sldMasterIdLst>
  <p:sldIdLst>
    <p:sldId xmlns:r="http://schemas.openxmlformats.org/officeDocument/2006/relationships" id="256" r:id="R9ebf58935634421e"/>
    <p:sldId xmlns:r="http://schemas.openxmlformats.org/officeDocument/2006/relationships" id="257" r:id="R39be479939c445b1"/>
    <p:sldId xmlns:r="http://schemas.openxmlformats.org/officeDocument/2006/relationships" id="258" r:id="R9e99bed826cc47d2"/>
    <p:sldId xmlns:r="http://schemas.openxmlformats.org/officeDocument/2006/relationships" id="259" r:id="Rf9f55a7ce08b46ca"/>
    <p:sldId xmlns:r="http://schemas.openxmlformats.org/officeDocument/2006/relationships" id="260" r:id="R7e1414b511f2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828be34454741" /><Relationship Type="http://schemas.openxmlformats.org/officeDocument/2006/relationships/slide" Target="/ppt/slides/slide1.xml" Id="R9ebf58935634421e" /><Relationship Type="http://schemas.openxmlformats.org/officeDocument/2006/relationships/slide" Target="/ppt/slides/slide2.xml" Id="R39be479939c445b1" /><Relationship Type="http://schemas.openxmlformats.org/officeDocument/2006/relationships/slide" Target="/ppt/slides/slide3.xml" Id="R9e99bed826cc47d2" /><Relationship Type="http://schemas.openxmlformats.org/officeDocument/2006/relationships/slide" Target="/ppt/slides/slide4.xml" Id="Rf9f55a7ce08b46ca" /><Relationship Type="http://schemas.openxmlformats.org/officeDocument/2006/relationships/slide" Target="/ppt/slides/slide5.xml" Id="R7e1414b511f2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c40b1dd80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45e4775454115" /><Relationship Type="http://schemas.openxmlformats.org/officeDocument/2006/relationships/theme" Target="/ppt/slideMasters/theme/theme1.xml" Id="Rfb428b76853c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45e47754541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8f267c15a4a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6a5fe6e4c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a7073ab59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0d8eff78c40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4cba0077045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