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348861bd1243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45df414abf426d"/>
  </p:sldMasterIdLst>
  <p:sldIdLst>
    <p:sldId xmlns:r="http://schemas.openxmlformats.org/officeDocument/2006/relationships" id="256" r:id="R7cdece8b8b5b4359"/>
    <p:sldId xmlns:r="http://schemas.openxmlformats.org/officeDocument/2006/relationships" id="257" r:id="Ra680b46ca798448b"/>
    <p:sldId xmlns:r="http://schemas.openxmlformats.org/officeDocument/2006/relationships" id="258" r:id="R4296ca22b5b4491f"/>
    <p:sldId xmlns:r="http://schemas.openxmlformats.org/officeDocument/2006/relationships" id="259" r:id="Rf0784583c3ec4836"/>
    <p:sldId xmlns:r="http://schemas.openxmlformats.org/officeDocument/2006/relationships" id="260" r:id="R8eca863045b74101"/>
    <p:sldId xmlns:r="http://schemas.openxmlformats.org/officeDocument/2006/relationships" id="261" r:id="R322badd86dc74838"/>
    <p:sldId xmlns:r="http://schemas.openxmlformats.org/officeDocument/2006/relationships" id="262" r:id="R990f542247e546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5df414abf426d" /><Relationship Type="http://schemas.openxmlformats.org/officeDocument/2006/relationships/slide" Target="/ppt/slides/slide1.xml" Id="R7cdece8b8b5b4359" /><Relationship Type="http://schemas.openxmlformats.org/officeDocument/2006/relationships/slide" Target="/ppt/slides/slide2.xml" Id="Ra680b46ca798448b" /><Relationship Type="http://schemas.openxmlformats.org/officeDocument/2006/relationships/slide" Target="/ppt/slides/slide3.xml" Id="R4296ca22b5b4491f" /><Relationship Type="http://schemas.openxmlformats.org/officeDocument/2006/relationships/slide" Target="/ppt/slides/slide4.xml" Id="Rf0784583c3ec4836" /><Relationship Type="http://schemas.openxmlformats.org/officeDocument/2006/relationships/slide" Target="/ppt/slides/slide5.xml" Id="R8eca863045b74101" /><Relationship Type="http://schemas.openxmlformats.org/officeDocument/2006/relationships/slide" Target="/ppt/slides/slide6.xml" Id="R322badd86dc74838" /><Relationship Type="http://schemas.openxmlformats.org/officeDocument/2006/relationships/slide" Target="/ppt/slides/slide7.xml" Id="R990f542247e546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17c09580541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4fe2506944ffd" /><Relationship Type="http://schemas.openxmlformats.org/officeDocument/2006/relationships/theme" Target="/ppt/slideMasters/theme/theme1.xml" Id="Rbdcec2dddd8748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4fe2506944f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7660b7f7444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18712b88347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2272adbc1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4c52cd29542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cb9a7109840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0047d99624c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e74bc0605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4 067 143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4 074 586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GULLA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GABRIELA KRINGLEBOTTEN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etasje, Enebakkveien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989 946 277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IGK REGNSKAP AS</a:t>
            </a:r>
          </a:p>
        </p:txBody>
      </p:sp>
    </p:spTree>
  </p:cSld>
  <p:clrMapOvr>
    <a:masterClrMapping xmlns:a="http://schemas.openxmlformats.org/drawingml/2006/main"/>
  </p:clrMapOvr>
</p:sld>
</file>