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c2120072c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6f89319754808"/>
  </p:sldMasterIdLst>
  <p:sldIdLst>
    <p:sldId xmlns:r="http://schemas.openxmlformats.org/officeDocument/2006/relationships" id="256" r:id="Rc1c701b186da4d18"/>
    <p:sldId xmlns:r="http://schemas.openxmlformats.org/officeDocument/2006/relationships" id="257" r:id="R9e8e0fc0e37d4bf5"/>
    <p:sldId xmlns:r="http://schemas.openxmlformats.org/officeDocument/2006/relationships" id="258" r:id="Re869e158398a4b35"/>
    <p:sldId xmlns:r="http://schemas.openxmlformats.org/officeDocument/2006/relationships" id="259" r:id="Rcc28b75eab5a4f65"/>
    <p:sldId xmlns:r="http://schemas.openxmlformats.org/officeDocument/2006/relationships" id="260" r:id="Rac18289e0bfa4132"/>
    <p:sldId xmlns:r="http://schemas.openxmlformats.org/officeDocument/2006/relationships" id="261" r:id="R5eb8a9aa25c94687"/>
    <p:sldId xmlns:r="http://schemas.openxmlformats.org/officeDocument/2006/relationships" id="262" r:id="R4d3bd5bf8cb7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6f89319754808" /><Relationship Type="http://schemas.openxmlformats.org/officeDocument/2006/relationships/slide" Target="/ppt/slides/slide1.xml" Id="Rc1c701b186da4d18" /><Relationship Type="http://schemas.openxmlformats.org/officeDocument/2006/relationships/slide" Target="/ppt/slides/slide2.xml" Id="R9e8e0fc0e37d4bf5" /><Relationship Type="http://schemas.openxmlformats.org/officeDocument/2006/relationships/slide" Target="/ppt/slides/slide3.xml" Id="Re869e158398a4b35" /><Relationship Type="http://schemas.openxmlformats.org/officeDocument/2006/relationships/slide" Target="/ppt/slides/slide4.xml" Id="Rcc28b75eab5a4f65" /><Relationship Type="http://schemas.openxmlformats.org/officeDocument/2006/relationships/slide" Target="/ppt/slides/slide5.xml" Id="Rac18289e0bfa4132" /><Relationship Type="http://schemas.openxmlformats.org/officeDocument/2006/relationships/slide" Target="/ppt/slides/slide6.xml" Id="R5eb8a9aa25c94687" /><Relationship Type="http://schemas.openxmlformats.org/officeDocument/2006/relationships/slide" Target="/ppt/slides/slide7.xml" Id="R4d3bd5bf8cb7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563a59d99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64410ab64bf0" /><Relationship Type="http://schemas.openxmlformats.org/officeDocument/2006/relationships/theme" Target="/ppt/slideMasters/theme/theme1.xml" Id="Ra53468d36d81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764410ab6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8c41355e5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d18e20d74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0b20ba6b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d6630cbe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944f2b06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f899a05f8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0164f5be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