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d4ca9ad6c8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6545bd8464ecb"/>
  </p:sldMasterIdLst>
  <p:sldIdLst>
    <p:sldId xmlns:r="http://schemas.openxmlformats.org/officeDocument/2006/relationships" id="256" r:id="R20f2983891984d95"/>
    <p:sldId xmlns:r="http://schemas.openxmlformats.org/officeDocument/2006/relationships" id="257" r:id="R5748072c33294b9e"/>
    <p:sldId xmlns:r="http://schemas.openxmlformats.org/officeDocument/2006/relationships" id="258" r:id="Reb197ddc03324326"/>
    <p:sldId xmlns:r="http://schemas.openxmlformats.org/officeDocument/2006/relationships" id="259" r:id="Rd633a628499d45a9"/>
    <p:sldId xmlns:r="http://schemas.openxmlformats.org/officeDocument/2006/relationships" id="260" r:id="R9060de2ecd1349b1"/>
    <p:sldId xmlns:r="http://schemas.openxmlformats.org/officeDocument/2006/relationships" id="261" r:id="Rf4060aafa88541bf"/>
    <p:sldId xmlns:r="http://schemas.openxmlformats.org/officeDocument/2006/relationships" id="262" r:id="Rf2eb00bcd07c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6545bd8464ecb" /><Relationship Type="http://schemas.openxmlformats.org/officeDocument/2006/relationships/slide" Target="/ppt/slides/slide1.xml" Id="R20f2983891984d95" /><Relationship Type="http://schemas.openxmlformats.org/officeDocument/2006/relationships/slide" Target="/ppt/slides/slide2.xml" Id="R5748072c33294b9e" /><Relationship Type="http://schemas.openxmlformats.org/officeDocument/2006/relationships/slide" Target="/ppt/slides/slide3.xml" Id="Reb197ddc03324326" /><Relationship Type="http://schemas.openxmlformats.org/officeDocument/2006/relationships/slide" Target="/ppt/slides/slide4.xml" Id="Rd633a628499d45a9" /><Relationship Type="http://schemas.openxmlformats.org/officeDocument/2006/relationships/slide" Target="/ppt/slides/slide5.xml" Id="R9060de2ecd1349b1" /><Relationship Type="http://schemas.openxmlformats.org/officeDocument/2006/relationships/slide" Target="/ppt/slides/slide6.xml" Id="Rf4060aafa88541bf" /><Relationship Type="http://schemas.openxmlformats.org/officeDocument/2006/relationships/slide" Target="/ppt/slides/slide7.xml" Id="Rf2eb00bcd07c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d64c4ccb5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ae04d2daf4c4e" /><Relationship Type="http://schemas.openxmlformats.org/officeDocument/2006/relationships/theme" Target="/ppt/slideMasters/theme/theme1.xml" Id="R6d3871c03ccc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ae04d2daf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d98a7fc4d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0991d40c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28818b3d1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126b17aed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7ef050fd04e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c06268b26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3c3058c48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JÆGER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2 958 655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JÆGER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Bryggetorget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989 931 849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