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366dad611448e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512b390c1f7431d"/>
  </p:sldMasterIdLst>
  <p:sldIdLst>
    <p:sldId xmlns:r="http://schemas.openxmlformats.org/officeDocument/2006/relationships" id="256" r:id="Ra040e585646d46ba"/>
    <p:sldId xmlns:r="http://schemas.openxmlformats.org/officeDocument/2006/relationships" id="257" r:id="Rcd89d6f1e8f7458f"/>
    <p:sldId xmlns:r="http://schemas.openxmlformats.org/officeDocument/2006/relationships" id="258" r:id="R70d880110ffa4571"/>
    <p:sldId xmlns:r="http://schemas.openxmlformats.org/officeDocument/2006/relationships" id="259" r:id="R5627f5051fe442bc"/>
    <p:sldId xmlns:r="http://schemas.openxmlformats.org/officeDocument/2006/relationships" id="260" r:id="R8dba95001e934d84"/>
    <p:sldId xmlns:r="http://schemas.openxmlformats.org/officeDocument/2006/relationships" id="261" r:id="R6dad2f3fb0c14137"/>
    <p:sldId xmlns:r="http://schemas.openxmlformats.org/officeDocument/2006/relationships" id="262" r:id="R2c6306867e7f48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12b390c1f7431d" /><Relationship Type="http://schemas.openxmlformats.org/officeDocument/2006/relationships/slide" Target="/ppt/slides/slide1.xml" Id="Ra040e585646d46ba" /><Relationship Type="http://schemas.openxmlformats.org/officeDocument/2006/relationships/slide" Target="/ppt/slides/slide2.xml" Id="Rcd89d6f1e8f7458f" /><Relationship Type="http://schemas.openxmlformats.org/officeDocument/2006/relationships/slide" Target="/ppt/slides/slide3.xml" Id="R70d880110ffa4571" /><Relationship Type="http://schemas.openxmlformats.org/officeDocument/2006/relationships/slide" Target="/ppt/slides/slide4.xml" Id="R5627f5051fe442bc" /><Relationship Type="http://schemas.openxmlformats.org/officeDocument/2006/relationships/slide" Target="/ppt/slides/slide5.xml" Id="R8dba95001e934d84" /><Relationship Type="http://schemas.openxmlformats.org/officeDocument/2006/relationships/slide" Target="/ppt/slides/slide6.xml" Id="R6dad2f3fb0c14137" /><Relationship Type="http://schemas.openxmlformats.org/officeDocument/2006/relationships/slide" Target="/ppt/slides/slide7.xml" Id="R2c6306867e7f48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e0d79b7fb240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bf9eb4b1d24923" /><Relationship Type="http://schemas.openxmlformats.org/officeDocument/2006/relationships/theme" Target="/ppt/slideMasters/theme/theme1.xml" Id="Ra64b1755a98841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bbf9eb4b1d249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05e9d1c62345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c39193d63345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ebef5e20f48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290493bfe14d4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8fdb98f4a14d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0df63a359841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79e8031a1c48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FOREFRONT HOLDINGS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FOREFRONT HOLDINGS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4 636 477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1 149 296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−811 079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19 740 729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21 212 806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AARON MERRY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Åsveien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1369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amerry@hotmail.com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989 903 012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FOREFRONT HOLDINGS AS</a:t>
            </a:r>
          </a:p>
        </p:txBody>
      </p:sp>
    </p:spTree>
  </p:cSld>
  <p:clrMapOvr>
    <a:masterClrMapping xmlns:a="http://schemas.openxmlformats.org/drawingml/2006/main"/>
  </p:clrMapOvr>
</p:sld>
</file>