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78527374c14b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fe154c5f7942ce"/>
  </p:sldMasterIdLst>
  <p:sldIdLst>
    <p:sldId xmlns:r="http://schemas.openxmlformats.org/officeDocument/2006/relationships" id="256" r:id="Re72bc85279914148"/>
    <p:sldId xmlns:r="http://schemas.openxmlformats.org/officeDocument/2006/relationships" id="257" r:id="Rf8ac75563a8a4ee7"/>
    <p:sldId xmlns:r="http://schemas.openxmlformats.org/officeDocument/2006/relationships" id="258" r:id="Reee61859726e4550"/>
    <p:sldId xmlns:r="http://schemas.openxmlformats.org/officeDocument/2006/relationships" id="259" r:id="Rad3c3bd9009c42cd"/>
    <p:sldId xmlns:r="http://schemas.openxmlformats.org/officeDocument/2006/relationships" id="260" r:id="R929e39ff9e90417a"/>
    <p:sldId xmlns:r="http://schemas.openxmlformats.org/officeDocument/2006/relationships" id="261" r:id="Rf1b243c2901e41cc"/>
    <p:sldId xmlns:r="http://schemas.openxmlformats.org/officeDocument/2006/relationships" id="262" r:id="R0e233654ba704f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e154c5f7942ce" /><Relationship Type="http://schemas.openxmlformats.org/officeDocument/2006/relationships/slide" Target="/ppt/slides/slide1.xml" Id="Re72bc85279914148" /><Relationship Type="http://schemas.openxmlformats.org/officeDocument/2006/relationships/slide" Target="/ppt/slides/slide2.xml" Id="Rf8ac75563a8a4ee7" /><Relationship Type="http://schemas.openxmlformats.org/officeDocument/2006/relationships/slide" Target="/ppt/slides/slide3.xml" Id="Reee61859726e4550" /><Relationship Type="http://schemas.openxmlformats.org/officeDocument/2006/relationships/slide" Target="/ppt/slides/slide4.xml" Id="Rad3c3bd9009c42cd" /><Relationship Type="http://schemas.openxmlformats.org/officeDocument/2006/relationships/slide" Target="/ppt/slides/slide5.xml" Id="R929e39ff9e90417a" /><Relationship Type="http://schemas.openxmlformats.org/officeDocument/2006/relationships/slide" Target="/ppt/slides/slide6.xml" Id="Rf1b243c2901e41cc" /><Relationship Type="http://schemas.openxmlformats.org/officeDocument/2006/relationships/slide" Target="/ppt/slides/slide7.xml" Id="R0e233654ba704f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99c11bf76a46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5e02c3fa74716" /><Relationship Type="http://schemas.openxmlformats.org/officeDocument/2006/relationships/theme" Target="/ppt/slideMasters/theme/theme1.xml" Id="Rdefee9dc60514a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35e02c3fa747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7739b51c44c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0b377dbc843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530389aae46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5943207fd4f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7f0f5d47c4f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b4083669541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be54a2c3244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VELETA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VELETA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857 121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41 632 765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41 928 877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HELLAND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HERMOD HOLTE FLEDSBERG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HANNA HELLAND FLEDSBERG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HELLAND FLEDSBERG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Byavegen 287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7717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Hermod.fledsberg@mercantor.no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989 893 556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