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4d055b89f5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f094896107437c"/>
  </p:sldMasterIdLst>
  <p:sldIdLst>
    <p:sldId xmlns:r="http://schemas.openxmlformats.org/officeDocument/2006/relationships" id="256" r:id="R7f393a1813a740d7"/>
    <p:sldId xmlns:r="http://schemas.openxmlformats.org/officeDocument/2006/relationships" id="257" r:id="R7d68532fd6574777"/>
    <p:sldId xmlns:r="http://schemas.openxmlformats.org/officeDocument/2006/relationships" id="258" r:id="R23bb04a9ffad48fc"/>
    <p:sldId xmlns:r="http://schemas.openxmlformats.org/officeDocument/2006/relationships" id="259" r:id="R5ab41cb67b5f4659"/>
    <p:sldId xmlns:r="http://schemas.openxmlformats.org/officeDocument/2006/relationships" id="260" r:id="R3e273c78d3534d7e"/>
    <p:sldId xmlns:r="http://schemas.openxmlformats.org/officeDocument/2006/relationships" id="261" r:id="R5df0697748ba46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094896107437c" /><Relationship Type="http://schemas.openxmlformats.org/officeDocument/2006/relationships/slide" Target="/ppt/slides/slide1.xml" Id="R7f393a1813a740d7" /><Relationship Type="http://schemas.openxmlformats.org/officeDocument/2006/relationships/slide" Target="/ppt/slides/slide2.xml" Id="R7d68532fd6574777" /><Relationship Type="http://schemas.openxmlformats.org/officeDocument/2006/relationships/slide" Target="/ppt/slides/slide3.xml" Id="R23bb04a9ffad48fc" /><Relationship Type="http://schemas.openxmlformats.org/officeDocument/2006/relationships/slide" Target="/ppt/slides/slide4.xml" Id="R5ab41cb67b5f4659" /><Relationship Type="http://schemas.openxmlformats.org/officeDocument/2006/relationships/slide" Target="/ppt/slides/slide5.xml" Id="R3e273c78d3534d7e" /><Relationship Type="http://schemas.openxmlformats.org/officeDocument/2006/relationships/slide" Target="/ppt/slides/slide6.xml" Id="R5df0697748ba46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073f6ff1940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4d80400234394" /><Relationship Type="http://schemas.openxmlformats.org/officeDocument/2006/relationships/theme" Target="/ppt/slideMasters/theme/theme1.xml" Id="R3d866f6dff1c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54d8040023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d1f4dc4df43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a0464daf4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14d441b1f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ed65a9bb244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0248a00ae4c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663e9b90248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VELETA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Byavegen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7717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Hermod.fledsberg@mercantor.no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989 893 556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