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4387a36b5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eca902bb442fe"/>
  </p:sldMasterIdLst>
  <p:sldIdLst>
    <p:sldId xmlns:r="http://schemas.openxmlformats.org/officeDocument/2006/relationships" id="256" r:id="Rbbd932ad721842fe"/>
    <p:sldId xmlns:r="http://schemas.openxmlformats.org/officeDocument/2006/relationships" id="257" r:id="Rc1d36fe7c2de461d"/>
    <p:sldId xmlns:r="http://schemas.openxmlformats.org/officeDocument/2006/relationships" id="258" r:id="Ra28f9ee0f3a74666"/>
    <p:sldId xmlns:r="http://schemas.openxmlformats.org/officeDocument/2006/relationships" id="259" r:id="Ra41bcbff6d0a4ee7"/>
    <p:sldId xmlns:r="http://schemas.openxmlformats.org/officeDocument/2006/relationships" id="260" r:id="R5c126d8dfc8849dc"/>
    <p:sldId xmlns:r="http://schemas.openxmlformats.org/officeDocument/2006/relationships" id="261" r:id="R265ef81bed4d4532"/>
    <p:sldId xmlns:r="http://schemas.openxmlformats.org/officeDocument/2006/relationships" id="262" r:id="R918d3a89096e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eca902bb442fe" /><Relationship Type="http://schemas.openxmlformats.org/officeDocument/2006/relationships/slide" Target="/ppt/slides/slide1.xml" Id="Rbbd932ad721842fe" /><Relationship Type="http://schemas.openxmlformats.org/officeDocument/2006/relationships/slide" Target="/ppt/slides/slide2.xml" Id="Rc1d36fe7c2de461d" /><Relationship Type="http://schemas.openxmlformats.org/officeDocument/2006/relationships/slide" Target="/ppt/slides/slide3.xml" Id="Ra28f9ee0f3a74666" /><Relationship Type="http://schemas.openxmlformats.org/officeDocument/2006/relationships/slide" Target="/ppt/slides/slide4.xml" Id="Ra41bcbff6d0a4ee7" /><Relationship Type="http://schemas.openxmlformats.org/officeDocument/2006/relationships/slide" Target="/ppt/slides/slide5.xml" Id="R5c126d8dfc8849dc" /><Relationship Type="http://schemas.openxmlformats.org/officeDocument/2006/relationships/slide" Target="/ppt/slides/slide6.xml" Id="R265ef81bed4d4532" /><Relationship Type="http://schemas.openxmlformats.org/officeDocument/2006/relationships/slide" Target="/ppt/slides/slide7.xml" Id="R918d3a89096e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86b0b59c9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cd5ce8dd459f" /><Relationship Type="http://schemas.openxmlformats.org/officeDocument/2006/relationships/theme" Target="/ppt/slideMasters/theme/theme1.xml" Id="R3954812844cd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ccd5ce8dd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14e2a2c4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d0dad005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f659d2f2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fb80301e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27a6b410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6b5e4383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58854cc1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