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4a5be048e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2a50190024ea0"/>
  </p:sldMasterIdLst>
  <p:sldIdLst>
    <p:sldId xmlns:r="http://schemas.openxmlformats.org/officeDocument/2006/relationships" id="256" r:id="Ra2e468540b7f4de1"/>
    <p:sldId xmlns:r="http://schemas.openxmlformats.org/officeDocument/2006/relationships" id="257" r:id="Rd5d6a6af37204b45"/>
    <p:sldId xmlns:r="http://schemas.openxmlformats.org/officeDocument/2006/relationships" id="258" r:id="Ra73a73fa1088468d"/>
    <p:sldId xmlns:r="http://schemas.openxmlformats.org/officeDocument/2006/relationships" id="259" r:id="Re33b3563380649ad"/>
    <p:sldId xmlns:r="http://schemas.openxmlformats.org/officeDocument/2006/relationships" id="260" r:id="R3e43d32972af44bd"/>
    <p:sldId xmlns:r="http://schemas.openxmlformats.org/officeDocument/2006/relationships" id="261" r:id="R886fd6f1e359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2a50190024ea0" /><Relationship Type="http://schemas.openxmlformats.org/officeDocument/2006/relationships/slide" Target="/ppt/slides/slide1.xml" Id="Ra2e468540b7f4de1" /><Relationship Type="http://schemas.openxmlformats.org/officeDocument/2006/relationships/slide" Target="/ppt/slides/slide2.xml" Id="Rd5d6a6af37204b45" /><Relationship Type="http://schemas.openxmlformats.org/officeDocument/2006/relationships/slide" Target="/ppt/slides/slide3.xml" Id="Ra73a73fa1088468d" /><Relationship Type="http://schemas.openxmlformats.org/officeDocument/2006/relationships/slide" Target="/ppt/slides/slide4.xml" Id="Re33b3563380649ad" /><Relationship Type="http://schemas.openxmlformats.org/officeDocument/2006/relationships/slide" Target="/ppt/slides/slide5.xml" Id="R3e43d32972af44bd" /><Relationship Type="http://schemas.openxmlformats.org/officeDocument/2006/relationships/slide" Target="/ppt/slides/slide6.xml" Id="R886fd6f1e359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9eef5ec53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6f1c2fe448e9" /><Relationship Type="http://schemas.openxmlformats.org/officeDocument/2006/relationships/theme" Target="/ppt/slideMasters/theme/theme1.xml" Id="R80d79f9c38dd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26f1c2fe4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e0680a60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f5eee436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cd7f31dc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5a6fbf3b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ebb1ae829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1f2974a0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