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b9eb24e2324c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09b6edf9064600"/>
  </p:sldMasterIdLst>
  <p:sldIdLst>
    <p:sldId xmlns:r="http://schemas.openxmlformats.org/officeDocument/2006/relationships" id="256" r:id="R4d59843011644f0e"/>
    <p:sldId xmlns:r="http://schemas.openxmlformats.org/officeDocument/2006/relationships" id="257" r:id="R497a2b69306643d1"/>
    <p:sldId xmlns:r="http://schemas.openxmlformats.org/officeDocument/2006/relationships" id="258" r:id="Rdc06ffb2e4b84313"/>
    <p:sldId xmlns:r="http://schemas.openxmlformats.org/officeDocument/2006/relationships" id="259" r:id="Rf25fe5490d2c45c6"/>
    <p:sldId xmlns:r="http://schemas.openxmlformats.org/officeDocument/2006/relationships" id="260" r:id="R6076f4112d34447e"/>
    <p:sldId xmlns:r="http://schemas.openxmlformats.org/officeDocument/2006/relationships" id="261" r:id="R18ba3f88332d4fe6"/>
    <p:sldId xmlns:r="http://schemas.openxmlformats.org/officeDocument/2006/relationships" id="262" r:id="R4e841da5e17b47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09b6edf9064600" /><Relationship Type="http://schemas.openxmlformats.org/officeDocument/2006/relationships/slide" Target="/ppt/slides/slide1.xml" Id="R4d59843011644f0e" /><Relationship Type="http://schemas.openxmlformats.org/officeDocument/2006/relationships/slide" Target="/ppt/slides/slide2.xml" Id="R497a2b69306643d1" /><Relationship Type="http://schemas.openxmlformats.org/officeDocument/2006/relationships/slide" Target="/ppt/slides/slide3.xml" Id="Rdc06ffb2e4b84313" /><Relationship Type="http://schemas.openxmlformats.org/officeDocument/2006/relationships/slide" Target="/ppt/slides/slide4.xml" Id="Rf25fe5490d2c45c6" /><Relationship Type="http://schemas.openxmlformats.org/officeDocument/2006/relationships/slide" Target="/ppt/slides/slide5.xml" Id="R6076f4112d34447e" /><Relationship Type="http://schemas.openxmlformats.org/officeDocument/2006/relationships/slide" Target="/ppt/slides/slide6.xml" Id="R18ba3f88332d4fe6" /><Relationship Type="http://schemas.openxmlformats.org/officeDocument/2006/relationships/slide" Target="/ppt/slides/slide7.xml" Id="R4e841da5e17b47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7bd7772bdc45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c175f982f40ea" /><Relationship Type="http://schemas.openxmlformats.org/officeDocument/2006/relationships/theme" Target="/ppt/slideMasters/theme/theme1.xml" Id="R2823de9db7b64c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8c175f982f40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5b901ad894c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ba37b65dd4e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e999fd79e4b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84b42a90e42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5d133eb634f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39f3d751f4e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c8d37362c4d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TIV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267 841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517 841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GRANBY JOSTEIN  –  33,4 %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STØLEN SIGURD  –  33,4 %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ELLEN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989 829 459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