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5d889cf7e740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c167e9a1a45a2"/>
  </p:sldMasterIdLst>
  <p:sldIdLst>
    <p:sldId xmlns:r="http://schemas.openxmlformats.org/officeDocument/2006/relationships" id="256" r:id="R1c44a825f4874ba5"/>
    <p:sldId xmlns:r="http://schemas.openxmlformats.org/officeDocument/2006/relationships" id="257" r:id="Rd19985eb1004448d"/>
    <p:sldId xmlns:r="http://schemas.openxmlformats.org/officeDocument/2006/relationships" id="258" r:id="R3993440983b34b37"/>
    <p:sldId xmlns:r="http://schemas.openxmlformats.org/officeDocument/2006/relationships" id="259" r:id="R2b1012cf3db8459d"/>
    <p:sldId xmlns:r="http://schemas.openxmlformats.org/officeDocument/2006/relationships" id="260" r:id="Rd7bd331c0cab44e7"/>
    <p:sldId xmlns:r="http://schemas.openxmlformats.org/officeDocument/2006/relationships" id="261" r:id="Rdcd602913aa5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c167e9a1a45a2" /><Relationship Type="http://schemas.openxmlformats.org/officeDocument/2006/relationships/slide" Target="/ppt/slides/slide1.xml" Id="R1c44a825f4874ba5" /><Relationship Type="http://schemas.openxmlformats.org/officeDocument/2006/relationships/slide" Target="/ppt/slides/slide2.xml" Id="Rd19985eb1004448d" /><Relationship Type="http://schemas.openxmlformats.org/officeDocument/2006/relationships/slide" Target="/ppt/slides/slide3.xml" Id="R3993440983b34b37" /><Relationship Type="http://schemas.openxmlformats.org/officeDocument/2006/relationships/slide" Target="/ppt/slides/slide4.xml" Id="R2b1012cf3db8459d" /><Relationship Type="http://schemas.openxmlformats.org/officeDocument/2006/relationships/slide" Target="/ppt/slides/slide5.xml" Id="Rd7bd331c0cab44e7" /><Relationship Type="http://schemas.openxmlformats.org/officeDocument/2006/relationships/slide" Target="/ppt/slides/slide6.xml" Id="Rdcd602913aa5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c20c8185c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64286b13a436a" /><Relationship Type="http://schemas.openxmlformats.org/officeDocument/2006/relationships/theme" Target="/ppt/slideMasters/theme/theme1.xml" Id="R28b6aed6cfcd42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64286b13a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74de9cd55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3aa17ec345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590b7d34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11f9fd26d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f25671b8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85a0251f3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989 829 459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