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88512b876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fd52df9c543d0"/>
  </p:sldMasterIdLst>
  <p:sldIdLst>
    <p:sldId xmlns:r="http://schemas.openxmlformats.org/officeDocument/2006/relationships" id="256" r:id="R16263b3e632f473f"/>
    <p:sldId xmlns:r="http://schemas.openxmlformats.org/officeDocument/2006/relationships" id="257" r:id="R78ffd6d867c14cc1"/>
    <p:sldId xmlns:r="http://schemas.openxmlformats.org/officeDocument/2006/relationships" id="258" r:id="R017856c890af4a71"/>
    <p:sldId xmlns:r="http://schemas.openxmlformats.org/officeDocument/2006/relationships" id="259" r:id="R8753bcdc7d164596"/>
    <p:sldId xmlns:r="http://schemas.openxmlformats.org/officeDocument/2006/relationships" id="260" r:id="Rc6f751eda6864260"/>
    <p:sldId xmlns:r="http://schemas.openxmlformats.org/officeDocument/2006/relationships" id="261" r:id="Rcac1e34f0ac94c40"/>
    <p:sldId xmlns:r="http://schemas.openxmlformats.org/officeDocument/2006/relationships" id="262" r:id="Reb8e4af976bf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fd52df9c543d0" /><Relationship Type="http://schemas.openxmlformats.org/officeDocument/2006/relationships/slide" Target="/ppt/slides/slide1.xml" Id="R16263b3e632f473f" /><Relationship Type="http://schemas.openxmlformats.org/officeDocument/2006/relationships/slide" Target="/ppt/slides/slide2.xml" Id="R78ffd6d867c14cc1" /><Relationship Type="http://schemas.openxmlformats.org/officeDocument/2006/relationships/slide" Target="/ppt/slides/slide3.xml" Id="R017856c890af4a71" /><Relationship Type="http://schemas.openxmlformats.org/officeDocument/2006/relationships/slide" Target="/ppt/slides/slide4.xml" Id="R8753bcdc7d164596" /><Relationship Type="http://schemas.openxmlformats.org/officeDocument/2006/relationships/slide" Target="/ppt/slides/slide5.xml" Id="Rc6f751eda6864260" /><Relationship Type="http://schemas.openxmlformats.org/officeDocument/2006/relationships/slide" Target="/ppt/slides/slide6.xml" Id="Rcac1e34f0ac94c40" /><Relationship Type="http://schemas.openxmlformats.org/officeDocument/2006/relationships/slide" Target="/ppt/slides/slide7.xml" Id="Reb8e4af976bf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ac27c2f05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42bdf3354118" /><Relationship Type="http://schemas.openxmlformats.org/officeDocument/2006/relationships/theme" Target="/ppt/slideMasters/theme/theme1.xml" Id="R56d5bf382fea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b42bdf335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75b7df82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bde61ae5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83deeb880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1be559883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a7d47bb1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b455fe63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5440c355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MAUDE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HÅLAND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 HOLDING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