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fc183da4e844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91cac91e4d493d"/>
  </p:sldMasterIdLst>
  <p:sldIdLst>
    <p:sldId xmlns:r="http://schemas.openxmlformats.org/officeDocument/2006/relationships" id="256" r:id="R40eb44088f574681"/>
    <p:sldId xmlns:r="http://schemas.openxmlformats.org/officeDocument/2006/relationships" id="257" r:id="Ref80693d733342f9"/>
    <p:sldId xmlns:r="http://schemas.openxmlformats.org/officeDocument/2006/relationships" id="258" r:id="R5ca8a742eeda43df"/>
    <p:sldId xmlns:r="http://schemas.openxmlformats.org/officeDocument/2006/relationships" id="259" r:id="Ra64303c8372e4a52"/>
    <p:sldId xmlns:r="http://schemas.openxmlformats.org/officeDocument/2006/relationships" id="260" r:id="Rb368ec01ac7d47e5"/>
    <p:sldId xmlns:r="http://schemas.openxmlformats.org/officeDocument/2006/relationships" id="261" r:id="Radc31bd9cee74f51"/>
    <p:sldId xmlns:r="http://schemas.openxmlformats.org/officeDocument/2006/relationships" id="262" r:id="Rf061d6a8a80b4e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91cac91e4d493d" /><Relationship Type="http://schemas.openxmlformats.org/officeDocument/2006/relationships/slide" Target="/ppt/slides/slide1.xml" Id="R40eb44088f574681" /><Relationship Type="http://schemas.openxmlformats.org/officeDocument/2006/relationships/slide" Target="/ppt/slides/slide2.xml" Id="Ref80693d733342f9" /><Relationship Type="http://schemas.openxmlformats.org/officeDocument/2006/relationships/slide" Target="/ppt/slides/slide3.xml" Id="R5ca8a742eeda43df" /><Relationship Type="http://schemas.openxmlformats.org/officeDocument/2006/relationships/slide" Target="/ppt/slides/slide4.xml" Id="Ra64303c8372e4a52" /><Relationship Type="http://schemas.openxmlformats.org/officeDocument/2006/relationships/slide" Target="/ppt/slides/slide5.xml" Id="Rb368ec01ac7d47e5" /><Relationship Type="http://schemas.openxmlformats.org/officeDocument/2006/relationships/slide" Target="/ppt/slides/slide6.xml" Id="Radc31bd9cee74f51" /><Relationship Type="http://schemas.openxmlformats.org/officeDocument/2006/relationships/slide" Target="/ppt/slides/slide7.xml" Id="Rf061d6a8a80b4e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e99b575ea844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894eb87d44223" /><Relationship Type="http://schemas.openxmlformats.org/officeDocument/2006/relationships/theme" Target="/ppt/slideMasters/theme/theme1.xml" Id="R2668dde6d22447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c894eb87d442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953fc2dac4f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e2f64c8964a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8a8d7613a48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3549ec44843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9a8fd265346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62879a3984d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446f658ca42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HJELLNES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HJELLNES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5 553 938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5 559 229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HJELLNES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Pottemakergata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989 789 791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HJELLNES AS</a:t>
            </a:r>
          </a:p>
        </p:txBody>
      </p:sp>
    </p:spTree>
  </p:cSld>
  <p:clrMapOvr>
    <a:masterClrMapping xmlns:a="http://schemas.openxmlformats.org/drawingml/2006/main"/>
  </p:clrMapOvr>
</p:sld>
</file>