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a2a5f068d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3dce45c9948cc"/>
  </p:sldMasterIdLst>
  <p:sldIdLst>
    <p:sldId xmlns:r="http://schemas.openxmlformats.org/officeDocument/2006/relationships" id="256" r:id="R0540ce1f44064e32"/>
    <p:sldId xmlns:r="http://schemas.openxmlformats.org/officeDocument/2006/relationships" id="257" r:id="R8f7a497cb88b4cbb"/>
    <p:sldId xmlns:r="http://schemas.openxmlformats.org/officeDocument/2006/relationships" id="258" r:id="Rfa805eabe1a74d4b"/>
    <p:sldId xmlns:r="http://schemas.openxmlformats.org/officeDocument/2006/relationships" id="259" r:id="R3a25af1cb378482b"/>
    <p:sldId xmlns:r="http://schemas.openxmlformats.org/officeDocument/2006/relationships" id="260" r:id="Rf790d0fcae09463b"/>
    <p:sldId xmlns:r="http://schemas.openxmlformats.org/officeDocument/2006/relationships" id="261" r:id="R83824c27e51041de"/>
    <p:sldId xmlns:r="http://schemas.openxmlformats.org/officeDocument/2006/relationships" id="262" r:id="R82431109115e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3dce45c9948cc" /><Relationship Type="http://schemas.openxmlformats.org/officeDocument/2006/relationships/slide" Target="/ppt/slides/slide1.xml" Id="R0540ce1f44064e32" /><Relationship Type="http://schemas.openxmlformats.org/officeDocument/2006/relationships/slide" Target="/ppt/slides/slide2.xml" Id="R8f7a497cb88b4cbb" /><Relationship Type="http://schemas.openxmlformats.org/officeDocument/2006/relationships/slide" Target="/ppt/slides/slide3.xml" Id="Rfa805eabe1a74d4b" /><Relationship Type="http://schemas.openxmlformats.org/officeDocument/2006/relationships/slide" Target="/ppt/slides/slide4.xml" Id="R3a25af1cb378482b" /><Relationship Type="http://schemas.openxmlformats.org/officeDocument/2006/relationships/slide" Target="/ppt/slides/slide5.xml" Id="Rf790d0fcae09463b" /><Relationship Type="http://schemas.openxmlformats.org/officeDocument/2006/relationships/slide" Target="/ppt/slides/slide6.xml" Id="R83824c27e51041de" /><Relationship Type="http://schemas.openxmlformats.org/officeDocument/2006/relationships/slide" Target="/ppt/slides/slide7.xml" Id="R82431109115e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770cbfc84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09d9e5494a3d" /><Relationship Type="http://schemas.openxmlformats.org/officeDocument/2006/relationships/theme" Target="/ppt/slideMasters/theme/theme1.xml" Id="R29f2dee5e8dd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209d9e549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3b9330c2c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f347640a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f0fe648db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bec27394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487190b70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288bf0ed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a11d60834f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MYSTERUD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RIMY AS</a:t>
            </a:r>
          </a:p>
        </p:txBody>
      </p:sp>
    </p:spTree>
  </p:cSld>
  <p:clrMapOvr>
    <a:masterClrMapping xmlns:a="http://schemas.openxmlformats.org/drawingml/2006/main"/>
  </p:clrMapOvr>
</p:sld>
</file>