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7ed2d45b7749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6a9b8538254de0"/>
  </p:sldMasterIdLst>
  <p:sldIdLst>
    <p:sldId xmlns:r="http://schemas.openxmlformats.org/officeDocument/2006/relationships" id="256" r:id="R99a0c03fd9ac4d9a"/>
    <p:sldId xmlns:r="http://schemas.openxmlformats.org/officeDocument/2006/relationships" id="257" r:id="R27faa1c89f354cbd"/>
    <p:sldId xmlns:r="http://schemas.openxmlformats.org/officeDocument/2006/relationships" id="258" r:id="R209e7d581c0a4358"/>
    <p:sldId xmlns:r="http://schemas.openxmlformats.org/officeDocument/2006/relationships" id="259" r:id="R775f037d73524722"/>
    <p:sldId xmlns:r="http://schemas.openxmlformats.org/officeDocument/2006/relationships" id="260" r:id="R6995d4eea9b84a9a"/>
    <p:sldId xmlns:r="http://schemas.openxmlformats.org/officeDocument/2006/relationships" id="261" r:id="R5ce4c7fa180b46a7"/>
    <p:sldId xmlns:r="http://schemas.openxmlformats.org/officeDocument/2006/relationships" id="262" r:id="R04c5877688e54d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6a9b8538254de0" /><Relationship Type="http://schemas.openxmlformats.org/officeDocument/2006/relationships/slide" Target="/ppt/slides/slide1.xml" Id="R99a0c03fd9ac4d9a" /><Relationship Type="http://schemas.openxmlformats.org/officeDocument/2006/relationships/slide" Target="/ppt/slides/slide2.xml" Id="R27faa1c89f354cbd" /><Relationship Type="http://schemas.openxmlformats.org/officeDocument/2006/relationships/slide" Target="/ppt/slides/slide3.xml" Id="R209e7d581c0a4358" /><Relationship Type="http://schemas.openxmlformats.org/officeDocument/2006/relationships/slide" Target="/ppt/slides/slide4.xml" Id="R775f037d73524722" /><Relationship Type="http://schemas.openxmlformats.org/officeDocument/2006/relationships/slide" Target="/ppt/slides/slide5.xml" Id="R6995d4eea9b84a9a" /><Relationship Type="http://schemas.openxmlformats.org/officeDocument/2006/relationships/slide" Target="/ppt/slides/slide6.xml" Id="R5ce4c7fa180b46a7" /><Relationship Type="http://schemas.openxmlformats.org/officeDocument/2006/relationships/slide" Target="/ppt/slides/slide7.xml" Id="R04c5877688e54d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b2863f1f9b4a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4cd5af0674c2e" /><Relationship Type="http://schemas.openxmlformats.org/officeDocument/2006/relationships/theme" Target="/ppt/slideMasters/theme/theme1.xml" Id="R28205a57666c42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44cd5af0674c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b74b876fe46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c917f85274e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d176f17cb45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5169d9db648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14a4154be4e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40c16e92a44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c466651c34a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ASKVOLL REKNESKAPSTENESTE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ASKVOLL REKNESKAPSTENESTE AS ble etablert [år] og holder til i Askvoll.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7 552 946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1 139 656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931 692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3 575 075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IGLAND SISSEL HEGE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Askvollvegen 428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6980 Askvoll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73 00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989 775 758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REKNESKAPSTENESTE AS</a:t>
            </a:r>
          </a:p>
        </p:txBody>
      </p:sp>
    </p:spTree>
  </p:cSld>
  <p:clrMapOvr>
    <a:masterClrMapping xmlns:a="http://schemas.openxmlformats.org/drawingml/2006/main"/>
  </p:clrMapOvr>
</p:sld>
</file>