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89e79bfa50459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5bc8cf1b6e04f7b"/>
  </p:sldMasterIdLst>
  <p:sldIdLst>
    <p:sldId xmlns:r="http://schemas.openxmlformats.org/officeDocument/2006/relationships" id="256" r:id="R1d4a0dba873342b4"/>
    <p:sldId xmlns:r="http://schemas.openxmlformats.org/officeDocument/2006/relationships" id="257" r:id="R93c42493e451428d"/>
    <p:sldId xmlns:r="http://schemas.openxmlformats.org/officeDocument/2006/relationships" id="258" r:id="R808a642767ef42ec"/>
    <p:sldId xmlns:r="http://schemas.openxmlformats.org/officeDocument/2006/relationships" id="259" r:id="Rcadaeb8220fc4b3b"/>
    <p:sldId xmlns:r="http://schemas.openxmlformats.org/officeDocument/2006/relationships" id="260" r:id="Ra517ff30a6af4000"/>
    <p:sldId xmlns:r="http://schemas.openxmlformats.org/officeDocument/2006/relationships" id="261" r:id="R9b40c1f08f4d418f"/>
    <p:sldId xmlns:r="http://schemas.openxmlformats.org/officeDocument/2006/relationships" id="262" r:id="R160dc99e7ff94a2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5bc8cf1b6e04f7b" /><Relationship Type="http://schemas.openxmlformats.org/officeDocument/2006/relationships/slide" Target="/ppt/slides/slide1.xml" Id="R1d4a0dba873342b4" /><Relationship Type="http://schemas.openxmlformats.org/officeDocument/2006/relationships/slide" Target="/ppt/slides/slide2.xml" Id="R93c42493e451428d" /><Relationship Type="http://schemas.openxmlformats.org/officeDocument/2006/relationships/slide" Target="/ppt/slides/slide3.xml" Id="R808a642767ef42ec" /><Relationship Type="http://schemas.openxmlformats.org/officeDocument/2006/relationships/slide" Target="/ppt/slides/slide4.xml" Id="Rcadaeb8220fc4b3b" /><Relationship Type="http://schemas.openxmlformats.org/officeDocument/2006/relationships/slide" Target="/ppt/slides/slide5.xml" Id="Ra517ff30a6af4000" /><Relationship Type="http://schemas.openxmlformats.org/officeDocument/2006/relationships/slide" Target="/ppt/slides/slide6.xml" Id="R9b40c1f08f4d418f" /><Relationship Type="http://schemas.openxmlformats.org/officeDocument/2006/relationships/slide" Target="/ppt/slides/slide7.xml" Id="R160dc99e7ff94a2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eae5816f8d460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6e6ee715d24445" /><Relationship Type="http://schemas.openxmlformats.org/officeDocument/2006/relationships/theme" Target="/ppt/slideMasters/theme/theme1.xml" Id="R87579c98bb7944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6e6ee715d244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f77efd3554d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6b032d09ce4a4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958a9fbcb4d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e46ec270f43f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23939787d40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ede2dcf88947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1fb878550144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KRONPRINSENSGT.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KRONPRINSENSGT. INVEST AS ble etablert [år] og holder til i Brekkestø.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−25 956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1 831 156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7 438 203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7 686 169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ARVE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Justøyveien 244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4780 Brekkestø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989 774 271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KRONPRINSENSGT. INVEST AS</a:t>
            </a:r>
          </a:p>
        </p:txBody>
      </p:sp>
    </p:spTree>
  </p:cSld>
  <p:clrMapOvr>
    <a:masterClrMapping xmlns:a="http://schemas.openxmlformats.org/drawingml/2006/main"/>
  </p:clrMapOvr>
</p:sld>
</file>