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dbc6b129a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bfadd7cc34eef"/>
  </p:sldMasterIdLst>
  <p:sldIdLst>
    <p:sldId xmlns:r="http://schemas.openxmlformats.org/officeDocument/2006/relationships" id="256" r:id="Rbc648f5cdfc64853"/>
    <p:sldId xmlns:r="http://schemas.openxmlformats.org/officeDocument/2006/relationships" id="257" r:id="Ra3627c783f7443cc"/>
    <p:sldId xmlns:r="http://schemas.openxmlformats.org/officeDocument/2006/relationships" id="258" r:id="R16ef71dc0d334c7b"/>
    <p:sldId xmlns:r="http://schemas.openxmlformats.org/officeDocument/2006/relationships" id="259" r:id="R90942093b8854def"/>
    <p:sldId xmlns:r="http://schemas.openxmlformats.org/officeDocument/2006/relationships" id="260" r:id="R3f869952416a4a33"/>
    <p:sldId xmlns:r="http://schemas.openxmlformats.org/officeDocument/2006/relationships" id="261" r:id="Re75ac58c156e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bfadd7cc34eef" /><Relationship Type="http://schemas.openxmlformats.org/officeDocument/2006/relationships/slide" Target="/ppt/slides/slide1.xml" Id="Rbc648f5cdfc64853" /><Relationship Type="http://schemas.openxmlformats.org/officeDocument/2006/relationships/slide" Target="/ppt/slides/slide2.xml" Id="Ra3627c783f7443cc" /><Relationship Type="http://schemas.openxmlformats.org/officeDocument/2006/relationships/slide" Target="/ppt/slides/slide3.xml" Id="R16ef71dc0d334c7b" /><Relationship Type="http://schemas.openxmlformats.org/officeDocument/2006/relationships/slide" Target="/ppt/slides/slide4.xml" Id="R90942093b8854def" /><Relationship Type="http://schemas.openxmlformats.org/officeDocument/2006/relationships/slide" Target="/ppt/slides/slide5.xml" Id="R3f869952416a4a33" /><Relationship Type="http://schemas.openxmlformats.org/officeDocument/2006/relationships/slide" Target="/ppt/slides/slide6.xml" Id="Re75ac58c156e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923ef6a5c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20dba92ee4b70" /><Relationship Type="http://schemas.openxmlformats.org/officeDocument/2006/relationships/theme" Target="/ppt/slideMasters/theme/theme1.xml" Id="R419e3c6d3ef145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20dba92ee4b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b7cbaf6324b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748a2d917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e220e68cc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35cd7ed83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987cfd67d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0d356531a48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