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fc9eccdf5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f320c68a54034"/>
  </p:sldMasterIdLst>
  <p:sldIdLst>
    <p:sldId xmlns:r="http://schemas.openxmlformats.org/officeDocument/2006/relationships" id="256" r:id="Rceeba63004fa4369"/>
    <p:sldId xmlns:r="http://schemas.openxmlformats.org/officeDocument/2006/relationships" id="257" r:id="R3520b80bbeea46ce"/>
    <p:sldId xmlns:r="http://schemas.openxmlformats.org/officeDocument/2006/relationships" id="258" r:id="R2a4d91a0037440ca"/>
    <p:sldId xmlns:r="http://schemas.openxmlformats.org/officeDocument/2006/relationships" id="259" r:id="R4d5a59477119470b"/>
    <p:sldId xmlns:r="http://schemas.openxmlformats.org/officeDocument/2006/relationships" id="260" r:id="R59d543490ba04116"/>
    <p:sldId xmlns:r="http://schemas.openxmlformats.org/officeDocument/2006/relationships" id="261" r:id="Rdef7ebdde7164ada"/>
    <p:sldId xmlns:r="http://schemas.openxmlformats.org/officeDocument/2006/relationships" id="262" r:id="Rb9a5c0254e71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f320c68a54034" /><Relationship Type="http://schemas.openxmlformats.org/officeDocument/2006/relationships/slide" Target="/ppt/slides/slide1.xml" Id="Rceeba63004fa4369" /><Relationship Type="http://schemas.openxmlformats.org/officeDocument/2006/relationships/slide" Target="/ppt/slides/slide2.xml" Id="R3520b80bbeea46ce" /><Relationship Type="http://schemas.openxmlformats.org/officeDocument/2006/relationships/slide" Target="/ppt/slides/slide3.xml" Id="R2a4d91a0037440ca" /><Relationship Type="http://schemas.openxmlformats.org/officeDocument/2006/relationships/slide" Target="/ppt/slides/slide4.xml" Id="R4d5a59477119470b" /><Relationship Type="http://schemas.openxmlformats.org/officeDocument/2006/relationships/slide" Target="/ppt/slides/slide5.xml" Id="R59d543490ba04116" /><Relationship Type="http://schemas.openxmlformats.org/officeDocument/2006/relationships/slide" Target="/ppt/slides/slide6.xml" Id="Rdef7ebdde7164ada" /><Relationship Type="http://schemas.openxmlformats.org/officeDocument/2006/relationships/slide" Target="/ppt/slides/slide7.xml" Id="Rb9a5c0254e71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30589ee94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eef23078457e" /><Relationship Type="http://schemas.openxmlformats.org/officeDocument/2006/relationships/theme" Target="/ppt/slideMasters/theme/theme1.xml" Id="Rbcd78fa62188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aeef23078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64bab8c97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c40fbebdf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065be4924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01d673cb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5547616e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690a2ffc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c705af72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