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ad3ec4db4340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1add1388ce442a"/>
  </p:sldMasterIdLst>
  <p:sldIdLst>
    <p:sldId xmlns:r="http://schemas.openxmlformats.org/officeDocument/2006/relationships" id="256" r:id="Re1571496af814e84"/>
    <p:sldId xmlns:r="http://schemas.openxmlformats.org/officeDocument/2006/relationships" id="257" r:id="Ra662c92c4e8b4d7e"/>
    <p:sldId xmlns:r="http://schemas.openxmlformats.org/officeDocument/2006/relationships" id="258" r:id="R183eca9b98af4d36"/>
    <p:sldId xmlns:r="http://schemas.openxmlformats.org/officeDocument/2006/relationships" id="259" r:id="R14ec1d4fdb7e4e56"/>
    <p:sldId xmlns:r="http://schemas.openxmlformats.org/officeDocument/2006/relationships" id="260" r:id="R4d234000c9a24e0f"/>
    <p:sldId xmlns:r="http://schemas.openxmlformats.org/officeDocument/2006/relationships" id="261" r:id="R0662c24f2ef147d1"/>
    <p:sldId xmlns:r="http://schemas.openxmlformats.org/officeDocument/2006/relationships" id="262" r:id="R93c38ba011cd45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add1388ce442a" /><Relationship Type="http://schemas.openxmlformats.org/officeDocument/2006/relationships/slide" Target="/ppt/slides/slide1.xml" Id="Re1571496af814e84" /><Relationship Type="http://schemas.openxmlformats.org/officeDocument/2006/relationships/slide" Target="/ppt/slides/slide2.xml" Id="Ra662c92c4e8b4d7e" /><Relationship Type="http://schemas.openxmlformats.org/officeDocument/2006/relationships/slide" Target="/ppt/slides/slide3.xml" Id="R183eca9b98af4d36" /><Relationship Type="http://schemas.openxmlformats.org/officeDocument/2006/relationships/slide" Target="/ppt/slides/slide4.xml" Id="R14ec1d4fdb7e4e56" /><Relationship Type="http://schemas.openxmlformats.org/officeDocument/2006/relationships/slide" Target="/ppt/slides/slide5.xml" Id="R4d234000c9a24e0f" /><Relationship Type="http://schemas.openxmlformats.org/officeDocument/2006/relationships/slide" Target="/ppt/slides/slide6.xml" Id="R0662c24f2ef147d1" /><Relationship Type="http://schemas.openxmlformats.org/officeDocument/2006/relationships/slide" Target="/ppt/slides/slide7.xml" Id="R93c38ba011cd45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e42859b1f449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7b902b95a4245" /><Relationship Type="http://schemas.openxmlformats.org/officeDocument/2006/relationships/theme" Target="/ppt/slideMasters/theme/theme1.xml" Id="R5eff3d3c3b0040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97b902b95a42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b625abccb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531e0d23b40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21fafdefa4b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b6102859140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44606709841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9cb5fae1d4a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b75ed15d546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−290 112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206 765 161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500 613 873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518 451 197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BURKOW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MYHRE  –  39,8 %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MYHRE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989 746 995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NIMA INVEST AS</a:t>
            </a:r>
          </a:p>
        </p:txBody>
      </p:sp>
    </p:spTree>
  </p:cSld>
  <p:clrMapOvr>
    <a:masterClrMapping xmlns:a="http://schemas.openxmlformats.org/drawingml/2006/main"/>
  </p:clrMapOvr>
</p:sld>
</file>