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078dc00da542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27d417ebb147e0"/>
  </p:sldMasterIdLst>
  <p:sldIdLst>
    <p:sldId xmlns:r="http://schemas.openxmlformats.org/officeDocument/2006/relationships" id="256" r:id="R933b5386a5264b0b"/>
    <p:sldId xmlns:r="http://schemas.openxmlformats.org/officeDocument/2006/relationships" id="257" r:id="R853724a6d2fa46be"/>
    <p:sldId xmlns:r="http://schemas.openxmlformats.org/officeDocument/2006/relationships" id="258" r:id="R21e673a4fddb4f3b"/>
    <p:sldId xmlns:r="http://schemas.openxmlformats.org/officeDocument/2006/relationships" id="259" r:id="R6c39271ce85e438f"/>
    <p:sldId xmlns:r="http://schemas.openxmlformats.org/officeDocument/2006/relationships" id="260" r:id="R85c55501c09b4fb3"/>
    <p:sldId xmlns:r="http://schemas.openxmlformats.org/officeDocument/2006/relationships" id="261" r:id="R325225ec577d4595"/>
    <p:sldId xmlns:r="http://schemas.openxmlformats.org/officeDocument/2006/relationships" id="262" r:id="R24f09d51730340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7d417ebb147e0" /><Relationship Type="http://schemas.openxmlformats.org/officeDocument/2006/relationships/slide" Target="/ppt/slides/slide1.xml" Id="R933b5386a5264b0b" /><Relationship Type="http://schemas.openxmlformats.org/officeDocument/2006/relationships/slide" Target="/ppt/slides/slide2.xml" Id="R853724a6d2fa46be" /><Relationship Type="http://schemas.openxmlformats.org/officeDocument/2006/relationships/slide" Target="/ppt/slides/slide3.xml" Id="R21e673a4fddb4f3b" /><Relationship Type="http://schemas.openxmlformats.org/officeDocument/2006/relationships/slide" Target="/ppt/slides/slide4.xml" Id="R6c39271ce85e438f" /><Relationship Type="http://schemas.openxmlformats.org/officeDocument/2006/relationships/slide" Target="/ppt/slides/slide5.xml" Id="R85c55501c09b4fb3" /><Relationship Type="http://schemas.openxmlformats.org/officeDocument/2006/relationships/slide" Target="/ppt/slides/slide6.xml" Id="R325225ec577d4595" /><Relationship Type="http://schemas.openxmlformats.org/officeDocument/2006/relationships/slide" Target="/ppt/slides/slide7.xml" Id="R24f09d51730340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14923a6d649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4ddc8ec354e48" /><Relationship Type="http://schemas.openxmlformats.org/officeDocument/2006/relationships/theme" Target="/ppt/slideMasters/theme/theme1.xml" Id="R410d95c5108240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34ddc8ec354e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a1f6c1fda45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bb50619664e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59b9d04cd4b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219c409b24c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69bf422c640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7a15afd244d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e8d2c255141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KARI ROLSTAD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ROLSTAD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1 048 633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5 774 925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5 601 232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ROLSTAD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Utsynsveien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989 741 098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