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b44b86bfd341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38776e9e224238"/>
  </p:sldMasterIdLst>
  <p:sldIdLst>
    <p:sldId xmlns:r="http://schemas.openxmlformats.org/officeDocument/2006/relationships" id="256" r:id="R32326f8a44ea4842"/>
    <p:sldId xmlns:r="http://schemas.openxmlformats.org/officeDocument/2006/relationships" id="257" r:id="Rb935ea58fe854592"/>
    <p:sldId xmlns:r="http://schemas.openxmlformats.org/officeDocument/2006/relationships" id="258" r:id="R96e50b1e48064e54"/>
    <p:sldId xmlns:r="http://schemas.openxmlformats.org/officeDocument/2006/relationships" id="259" r:id="R0274bb6d2eef4433"/>
    <p:sldId xmlns:r="http://schemas.openxmlformats.org/officeDocument/2006/relationships" id="260" r:id="R46a48560a6054e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38776e9e224238" /><Relationship Type="http://schemas.openxmlformats.org/officeDocument/2006/relationships/slide" Target="/ppt/slides/slide1.xml" Id="R32326f8a44ea4842" /><Relationship Type="http://schemas.openxmlformats.org/officeDocument/2006/relationships/slide" Target="/ppt/slides/slide2.xml" Id="Rb935ea58fe854592" /><Relationship Type="http://schemas.openxmlformats.org/officeDocument/2006/relationships/slide" Target="/ppt/slides/slide3.xml" Id="R96e50b1e48064e54" /><Relationship Type="http://schemas.openxmlformats.org/officeDocument/2006/relationships/slide" Target="/ppt/slides/slide4.xml" Id="R0274bb6d2eef4433" /><Relationship Type="http://schemas.openxmlformats.org/officeDocument/2006/relationships/slide" Target="/ppt/slides/slide5.xml" Id="R46a48560a6054e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d31e229514b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3925fd0054ccc" /><Relationship Type="http://schemas.openxmlformats.org/officeDocument/2006/relationships/theme" Target="/ppt/slideMasters/theme/theme1.xml" Id="R6c7cf0a20b504d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c3925fd0054c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852391e9145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34c8f3bd640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26b77ff4342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2655c9d8843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2563170eb4c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BLUE SKY LIVING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SKY LIVING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989 728 849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SKY LIVING AS</a:t>
            </a:r>
          </a:p>
        </p:txBody>
      </p:sp>
    </p:spTree>
  </p:cSld>
  <p:clrMapOvr>
    <a:masterClrMapping xmlns:a="http://schemas.openxmlformats.org/drawingml/2006/main"/>
  </p:clrMapOvr>
</p:sld>
</file>