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e035b15e6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e92f82bf74b79"/>
  </p:sldMasterIdLst>
  <p:sldIdLst>
    <p:sldId xmlns:r="http://schemas.openxmlformats.org/officeDocument/2006/relationships" id="256" r:id="Rc87af26cf99445ab"/>
    <p:sldId xmlns:r="http://schemas.openxmlformats.org/officeDocument/2006/relationships" id="257" r:id="R52567ecf670c4d6f"/>
    <p:sldId xmlns:r="http://schemas.openxmlformats.org/officeDocument/2006/relationships" id="258" r:id="R94dea87e4cfe4cf6"/>
    <p:sldId xmlns:r="http://schemas.openxmlformats.org/officeDocument/2006/relationships" id="259" r:id="Ra6c9c756bc214b10"/>
    <p:sldId xmlns:r="http://schemas.openxmlformats.org/officeDocument/2006/relationships" id="260" r:id="Rbeb4b46ded124de9"/>
    <p:sldId xmlns:r="http://schemas.openxmlformats.org/officeDocument/2006/relationships" id="261" r:id="R04a28748c0064b19"/>
    <p:sldId xmlns:r="http://schemas.openxmlformats.org/officeDocument/2006/relationships" id="262" r:id="R9cce9b12f79a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e92f82bf74b79" /><Relationship Type="http://schemas.openxmlformats.org/officeDocument/2006/relationships/slide" Target="/ppt/slides/slide1.xml" Id="Rc87af26cf99445ab" /><Relationship Type="http://schemas.openxmlformats.org/officeDocument/2006/relationships/slide" Target="/ppt/slides/slide2.xml" Id="R52567ecf670c4d6f" /><Relationship Type="http://schemas.openxmlformats.org/officeDocument/2006/relationships/slide" Target="/ppt/slides/slide3.xml" Id="R94dea87e4cfe4cf6" /><Relationship Type="http://schemas.openxmlformats.org/officeDocument/2006/relationships/slide" Target="/ppt/slides/slide4.xml" Id="Ra6c9c756bc214b10" /><Relationship Type="http://schemas.openxmlformats.org/officeDocument/2006/relationships/slide" Target="/ppt/slides/slide5.xml" Id="Rbeb4b46ded124de9" /><Relationship Type="http://schemas.openxmlformats.org/officeDocument/2006/relationships/slide" Target="/ppt/slides/slide6.xml" Id="R04a28748c0064b19" /><Relationship Type="http://schemas.openxmlformats.org/officeDocument/2006/relationships/slide" Target="/ppt/slides/slide7.xml" Id="R9cce9b12f79a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e8235fc81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fbc0d7414054" /><Relationship Type="http://schemas.openxmlformats.org/officeDocument/2006/relationships/theme" Target="/ppt/slideMasters/theme/theme1.xml" Id="R143b3f052df9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7fbc0d741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0c9179676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9b696937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bd6427d76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cd60bb393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74ab6761e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2416f35844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137c44502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