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ecf878619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66bb42d504fa5"/>
  </p:sldMasterIdLst>
  <p:sldIdLst>
    <p:sldId xmlns:r="http://schemas.openxmlformats.org/officeDocument/2006/relationships" id="256" r:id="R45398b94435e443a"/>
    <p:sldId xmlns:r="http://schemas.openxmlformats.org/officeDocument/2006/relationships" id="257" r:id="R37cb083fb42c407b"/>
    <p:sldId xmlns:r="http://schemas.openxmlformats.org/officeDocument/2006/relationships" id="258" r:id="R518fa74f5c3045d7"/>
    <p:sldId xmlns:r="http://schemas.openxmlformats.org/officeDocument/2006/relationships" id="259" r:id="Ra4c2036183894b5c"/>
    <p:sldId xmlns:r="http://schemas.openxmlformats.org/officeDocument/2006/relationships" id="260" r:id="Rd28cedf645d6404e"/>
    <p:sldId xmlns:r="http://schemas.openxmlformats.org/officeDocument/2006/relationships" id="261" r:id="R6de673ce5acf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66bb42d504fa5" /><Relationship Type="http://schemas.openxmlformats.org/officeDocument/2006/relationships/slide" Target="/ppt/slides/slide1.xml" Id="R45398b94435e443a" /><Relationship Type="http://schemas.openxmlformats.org/officeDocument/2006/relationships/slide" Target="/ppt/slides/slide2.xml" Id="R37cb083fb42c407b" /><Relationship Type="http://schemas.openxmlformats.org/officeDocument/2006/relationships/slide" Target="/ppt/slides/slide3.xml" Id="R518fa74f5c3045d7" /><Relationship Type="http://schemas.openxmlformats.org/officeDocument/2006/relationships/slide" Target="/ppt/slides/slide4.xml" Id="Ra4c2036183894b5c" /><Relationship Type="http://schemas.openxmlformats.org/officeDocument/2006/relationships/slide" Target="/ppt/slides/slide5.xml" Id="Rd28cedf645d6404e" /><Relationship Type="http://schemas.openxmlformats.org/officeDocument/2006/relationships/slide" Target="/ppt/slides/slide6.xml" Id="R6de673ce5acf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d7b31a184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fff0fe534e47" /><Relationship Type="http://schemas.openxmlformats.org/officeDocument/2006/relationships/theme" Target="/ppt/slideMasters/theme/theme1.xml" Id="Re6a322d57ce0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3fff0fe53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b27a2e7a4f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86f0e353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2c727a74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ce19af8ce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d5070b9ce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ef06558c0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