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1dcf250f2a4a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029329a8e64625"/>
  </p:sldMasterIdLst>
  <p:sldIdLst>
    <p:sldId xmlns:r="http://schemas.openxmlformats.org/officeDocument/2006/relationships" id="256" r:id="R8f1c3b5d630b44dc"/>
    <p:sldId xmlns:r="http://schemas.openxmlformats.org/officeDocument/2006/relationships" id="257" r:id="R0e7bc2a5b3a341b2"/>
    <p:sldId xmlns:r="http://schemas.openxmlformats.org/officeDocument/2006/relationships" id="258" r:id="R8f507793ba9244aa"/>
    <p:sldId xmlns:r="http://schemas.openxmlformats.org/officeDocument/2006/relationships" id="259" r:id="Rb4f2fbeb3ccd47e4"/>
    <p:sldId xmlns:r="http://schemas.openxmlformats.org/officeDocument/2006/relationships" id="260" r:id="R90693cd6268d48ab"/>
    <p:sldId xmlns:r="http://schemas.openxmlformats.org/officeDocument/2006/relationships" id="261" r:id="Rb8060bb813474e6f"/>
    <p:sldId xmlns:r="http://schemas.openxmlformats.org/officeDocument/2006/relationships" id="262" r:id="Rd0556bfa1ccf44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029329a8e64625" /><Relationship Type="http://schemas.openxmlformats.org/officeDocument/2006/relationships/slide" Target="/ppt/slides/slide1.xml" Id="R8f1c3b5d630b44dc" /><Relationship Type="http://schemas.openxmlformats.org/officeDocument/2006/relationships/slide" Target="/ppt/slides/slide2.xml" Id="R0e7bc2a5b3a341b2" /><Relationship Type="http://schemas.openxmlformats.org/officeDocument/2006/relationships/slide" Target="/ppt/slides/slide3.xml" Id="R8f507793ba9244aa" /><Relationship Type="http://schemas.openxmlformats.org/officeDocument/2006/relationships/slide" Target="/ppt/slides/slide4.xml" Id="Rb4f2fbeb3ccd47e4" /><Relationship Type="http://schemas.openxmlformats.org/officeDocument/2006/relationships/slide" Target="/ppt/slides/slide5.xml" Id="R90693cd6268d48ab" /><Relationship Type="http://schemas.openxmlformats.org/officeDocument/2006/relationships/slide" Target="/ppt/slides/slide6.xml" Id="Rb8060bb813474e6f" /><Relationship Type="http://schemas.openxmlformats.org/officeDocument/2006/relationships/slide" Target="/ppt/slides/slide7.xml" Id="Rd0556bfa1ccf44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10bd03f1c049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de45e3c004ff9" /><Relationship Type="http://schemas.openxmlformats.org/officeDocument/2006/relationships/theme" Target="/ppt/slideMasters/theme/theme1.xml" Id="Rbbc58084221644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1de45e3c004f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df66cce6d43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a114ba16b4b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676a7fee04e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4c8e0d08c4e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18ec4cd2940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b554034bf46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4e0d1131e40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CIFERO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CIFERO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12 047 446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324 586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4 915 104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HOLTEDAHL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SPARDAMA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Veritasveien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post@cifero.no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www.cifero.no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989 710 427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