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4570c3489d46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da980926446ca"/>
  </p:sldMasterIdLst>
  <p:sldIdLst>
    <p:sldId xmlns:r="http://schemas.openxmlformats.org/officeDocument/2006/relationships" id="256" r:id="Ra9ea2acd08674f8b"/>
    <p:sldId xmlns:r="http://schemas.openxmlformats.org/officeDocument/2006/relationships" id="257" r:id="Re658399238f04f1a"/>
    <p:sldId xmlns:r="http://schemas.openxmlformats.org/officeDocument/2006/relationships" id="258" r:id="Rc7c667a10fdd4fc0"/>
    <p:sldId xmlns:r="http://schemas.openxmlformats.org/officeDocument/2006/relationships" id="259" r:id="R5fe0cc42168e4c5d"/>
    <p:sldId xmlns:r="http://schemas.openxmlformats.org/officeDocument/2006/relationships" id="260" r:id="R9e2f7b73f0474b49"/>
    <p:sldId xmlns:r="http://schemas.openxmlformats.org/officeDocument/2006/relationships" id="261" r:id="R72069cf8b8f949bd"/>
    <p:sldId xmlns:r="http://schemas.openxmlformats.org/officeDocument/2006/relationships" id="262" r:id="R756cd691630f4e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da980926446ca" /><Relationship Type="http://schemas.openxmlformats.org/officeDocument/2006/relationships/slide" Target="/ppt/slides/slide1.xml" Id="Ra9ea2acd08674f8b" /><Relationship Type="http://schemas.openxmlformats.org/officeDocument/2006/relationships/slide" Target="/ppt/slides/slide2.xml" Id="Re658399238f04f1a" /><Relationship Type="http://schemas.openxmlformats.org/officeDocument/2006/relationships/slide" Target="/ppt/slides/slide3.xml" Id="Rc7c667a10fdd4fc0" /><Relationship Type="http://schemas.openxmlformats.org/officeDocument/2006/relationships/slide" Target="/ppt/slides/slide4.xml" Id="R5fe0cc42168e4c5d" /><Relationship Type="http://schemas.openxmlformats.org/officeDocument/2006/relationships/slide" Target="/ppt/slides/slide5.xml" Id="R9e2f7b73f0474b49" /><Relationship Type="http://schemas.openxmlformats.org/officeDocument/2006/relationships/slide" Target="/ppt/slides/slide6.xml" Id="R72069cf8b8f949bd" /><Relationship Type="http://schemas.openxmlformats.org/officeDocument/2006/relationships/slide" Target="/ppt/slides/slide7.xml" Id="R756cd691630f4e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fea78d01547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06d1e6f0f4e18" /><Relationship Type="http://schemas.openxmlformats.org/officeDocument/2006/relationships/theme" Target="/ppt/slideMasters/theme/theme1.xml" Id="R6ea7d0c4e8d24c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506d1e6f0f4e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62652e035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f1cd3bbc14d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49565bf854a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8b48373b444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e733dd49a40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643e48bc549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b8d13dd3b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DIREKTE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DIREKTE UTLEIE AS ble etablert [år] og holder til i Båstad.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−19 792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534 580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ANITA GROMHOLT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Sentvetveien 326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1866 Båstad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989 673 386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UTLEIE AS</a:t>
            </a:r>
          </a:p>
        </p:txBody>
      </p:sp>
    </p:spTree>
  </p:cSld>
  <p:clrMapOvr>
    <a:masterClrMapping xmlns:a="http://schemas.openxmlformats.org/drawingml/2006/main"/>
  </p:clrMapOvr>
</p:sld>
</file>