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00d069b7c642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8a75d5d8bd4c7f"/>
  </p:sldMasterIdLst>
  <p:sldIdLst>
    <p:sldId xmlns:r="http://schemas.openxmlformats.org/officeDocument/2006/relationships" id="256" r:id="Red4b8e2d41384166"/>
    <p:sldId xmlns:r="http://schemas.openxmlformats.org/officeDocument/2006/relationships" id="257" r:id="R062e1d02647a4c86"/>
    <p:sldId xmlns:r="http://schemas.openxmlformats.org/officeDocument/2006/relationships" id="258" r:id="R01d2c2b4ed6942dc"/>
    <p:sldId xmlns:r="http://schemas.openxmlformats.org/officeDocument/2006/relationships" id="259" r:id="Rff5e9884d9384685"/>
    <p:sldId xmlns:r="http://schemas.openxmlformats.org/officeDocument/2006/relationships" id="260" r:id="Rc83481ceefa9406d"/>
    <p:sldId xmlns:r="http://schemas.openxmlformats.org/officeDocument/2006/relationships" id="261" r:id="R483810011f454007"/>
    <p:sldId xmlns:r="http://schemas.openxmlformats.org/officeDocument/2006/relationships" id="262" r:id="Rb0bd2311eb6f4c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a75d5d8bd4c7f" /><Relationship Type="http://schemas.openxmlformats.org/officeDocument/2006/relationships/slide" Target="/ppt/slides/slide1.xml" Id="Red4b8e2d41384166" /><Relationship Type="http://schemas.openxmlformats.org/officeDocument/2006/relationships/slide" Target="/ppt/slides/slide2.xml" Id="R062e1d02647a4c86" /><Relationship Type="http://schemas.openxmlformats.org/officeDocument/2006/relationships/slide" Target="/ppt/slides/slide3.xml" Id="R01d2c2b4ed6942dc" /><Relationship Type="http://schemas.openxmlformats.org/officeDocument/2006/relationships/slide" Target="/ppt/slides/slide4.xml" Id="Rff5e9884d9384685" /><Relationship Type="http://schemas.openxmlformats.org/officeDocument/2006/relationships/slide" Target="/ppt/slides/slide5.xml" Id="Rc83481ceefa9406d" /><Relationship Type="http://schemas.openxmlformats.org/officeDocument/2006/relationships/slide" Target="/ppt/slides/slide6.xml" Id="R483810011f454007" /><Relationship Type="http://schemas.openxmlformats.org/officeDocument/2006/relationships/slide" Target="/ppt/slides/slide7.xml" Id="Rb0bd2311eb6f4c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93f69018c4b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6fd5258104bc4" /><Relationship Type="http://schemas.openxmlformats.org/officeDocument/2006/relationships/theme" Target="/ppt/slideMasters/theme/theme1.xml" Id="Rb59149737b0a4f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26fd5258104b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e47f4bc9f41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a952ba8cf45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b5ccbac0549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fc9995afd4e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1b8e0c5664f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f6af559a446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6f86ff8e44a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PLATINUM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PLATINUM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9 780 929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9 130 096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4 012 065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45 258 885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66 373 303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JANE VIBEKE FJELD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 Bøsterud, Ullernkammen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989 650 041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PLATINUM HOLDING AS</a:t>
            </a:r>
          </a:p>
        </p:txBody>
      </p:sp>
    </p:spTree>
  </p:cSld>
  <p:clrMapOvr>
    <a:masterClrMapping xmlns:a="http://schemas.openxmlformats.org/drawingml/2006/main"/>
  </p:clrMapOvr>
</p:sld>
</file>