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408a591b1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acbb7c82d4df9"/>
  </p:sldMasterIdLst>
  <p:sldIdLst>
    <p:sldId xmlns:r="http://schemas.openxmlformats.org/officeDocument/2006/relationships" id="256" r:id="R93937abebb214731"/>
    <p:sldId xmlns:r="http://schemas.openxmlformats.org/officeDocument/2006/relationships" id="257" r:id="Rbeb5534f101f4b94"/>
    <p:sldId xmlns:r="http://schemas.openxmlformats.org/officeDocument/2006/relationships" id="258" r:id="R6f83f0909afc4fa3"/>
    <p:sldId xmlns:r="http://schemas.openxmlformats.org/officeDocument/2006/relationships" id="259" r:id="Rd8873114300d4d82"/>
    <p:sldId xmlns:r="http://schemas.openxmlformats.org/officeDocument/2006/relationships" id="260" r:id="R117c3e9e26d74839"/>
    <p:sldId xmlns:r="http://schemas.openxmlformats.org/officeDocument/2006/relationships" id="261" r:id="Rd18162e0c4814d93"/>
    <p:sldId xmlns:r="http://schemas.openxmlformats.org/officeDocument/2006/relationships" id="262" r:id="R2d16eec1d950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acbb7c82d4df9" /><Relationship Type="http://schemas.openxmlformats.org/officeDocument/2006/relationships/slide" Target="/ppt/slides/slide1.xml" Id="R93937abebb214731" /><Relationship Type="http://schemas.openxmlformats.org/officeDocument/2006/relationships/slide" Target="/ppt/slides/slide2.xml" Id="Rbeb5534f101f4b94" /><Relationship Type="http://schemas.openxmlformats.org/officeDocument/2006/relationships/slide" Target="/ppt/slides/slide3.xml" Id="R6f83f0909afc4fa3" /><Relationship Type="http://schemas.openxmlformats.org/officeDocument/2006/relationships/slide" Target="/ppt/slides/slide4.xml" Id="Rd8873114300d4d82" /><Relationship Type="http://schemas.openxmlformats.org/officeDocument/2006/relationships/slide" Target="/ppt/slides/slide5.xml" Id="R117c3e9e26d74839" /><Relationship Type="http://schemas.openxmlformats.org/officeDocument/2006/relationships/slide" Target="/ppt/slides/slide6.xml" Id="Rd18162e0c4814d93" /><Relationship Type="http://schemas.openxmlformats.org/officeDocument/2006/relationships/slide" Target="/ppt/slides/slide7.xml" Id="R2d16eec1d950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d963d5c0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d0c485e14ac2" /><Relationship Type="http://schemas.openxmlformats.org/officeDocument/2006/relationships/theme" Target="/ppt/slideMasters/theme/theme1.xml" Id="R6ea8c89ecc4b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2d0c485e1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925128ea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6460a04c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2308d0db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2e80f9ee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5b5e9e4a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1df871be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0a0a0a82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