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6559d1a1b44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06260c25840b8"/>
  </p:sldMasterIdLst>
  <p:sldIdLst>
    <p:sldId xmlns:r="http://schemas.openxmlformats.org/officeDocument/2006/relationships" id="256" r:id="R75b7555d63c348c8"/>
    <p:sldId xmlns:r="http://schemas.openxmlformats.org/officeDocument/2006/relationships" id="257" r:id="Rf2752c6524da4315"/>
    <p:sldId xmlns:r="http://schemas.openxmlformats.org/officeDocument/2006/relationships" id="258" r:id="R1c8acf221d0540ff"/>
    <p:sldId xmlns:r="http://schemas.openxmlformats.org/officeDocument/2006/relationships" id="259" r:id="R22962a7579284e5f"/>
    <p:sldId xmlns:r="http://schemas.openxmlformats.org/officeDocument/2006/relationships" id="260" r:id="Re3323938323943cb"/>
    <p:sldId xmlns:r="http://schemas.openxmlformats.org/officeDocument/2006/relationships" id="261" r:id="R250eddc5b84f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06260c25840b8" /><Relationship Type="http://schemas.openxmlformats.org/officeDocument/2006/relationships/slide" Target="/ppt/slides/slide1.xml" Id="R75b7555d63c348c8" /><Relationship Type="http://schemas.openxmlformats.org/officeDocument/2006/relationships/slide" Target="/ppt/slides/slide2.xml" Id="Rf2752c6524da4315" /><Relationship Type="http://schemas.openxmlformats.org/officeDocument/2006/relationships/slide" Target="/ppt/slides/slide3.xml" Id="R1c8acf221d0540ff" /><Relationship Type="http://schemas.openxmlformats.org/officeDocument/2006/relationships/slide" Target="/ppt/slides/slide4.xml" Id="R22962a7579284e5f" /><Relationship Type="http://schemas.openxmlformats.org/officeDocument/2006/relationships/slide" Target="/ppt/slides/slide5.xml" Id="Re3323938323943cb" /><Relationship Type="http://schemas.openxmlformats.org/officeDocument/2006/relationships/slide" Target="/ppt/slides/slide6.xml" Id="R250eddc5b84f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ddc98afdc49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922ea4dc64770" /><Relationship Type="http://schemas.openxmlformats.org/officeDocument/2006/relationships/theme" Target="/ppt/slideMasters/theme/theme1.xml" Id="R5a359b8ba6e6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922ea4dc6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767c06a25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dac9a3bdb45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a95f4a6bc4e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b1833f9e8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c37127dbb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ed2af44d8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