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46e70b2fd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102bfd854484c"/>
  </p:sldMasterIdLst>
  <p:sldIdLst>
    <p:sldId xmlns:r="http://schemas.openxmlformats.org/officeDocument/2006/relationships" id="256" r:id="R80408876089f451a"/>
    <p:sldId xmlns:r="http://schemas.openxmlformats.org/officeDocument/2006/relationships" id="257" r:id="R25f256b3f8bc4ac3"/>
    <p:sldId xmlns:r="http://schemas.openxmlformats.org/officeDocument/2006/relationships" id="258" r:id="R19a6e0c28f264a25"/>
    <p:sldId xmlns:r="http://schemas.openxmlformats.org/officeDocument/2006/relationships" id="259" r:id="R25340da7ad6d4d00"/>
    <p:sldId xmlns:r="http://schemas.openxmlformats.org/officeDocument/2006/relationships" id="260" r:id="R8c2638f88c3f4140"/>
    <p:sldId xmlns:r="http://schemas.openxmlformats.org/officeDocument/2006/relationships" id="261" r:id="R064127c5d85442e0"/>
    <p:sldId xmlns:r="http://schemas.openxmlformats.org/officeDocument/2006/relationships" id="262" r:id="R6a51a9d37905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102bfd854484c" /><Relationship Type="http://schemas.openxmlformats.org/officeDocument/2006/relationships/slide" Target="/ppt/slides/slide1.xml" Id="R80408876089f451a" /><Relationship Type="http://schemas.openxmlformats.org/officeDocument/2006/relationships/slide" Target="/ppt/slides/slide2.xml" Id="R25f256b3f8bc4ac3" /><Relationship Type="http://schemas.openxmlformats.org/officeDocument/2006/relationships/slide" Target="/ppt/slides/slide3.xml" Id="R19a6e0c28f264a25" /><Relationship Type="http://schemas.openxmlformats.org/officeDocument/2006/relationships/slide" Target="/ppt/slides/slide4.xml" Id="R25340da7ad6d4d00" /><Relationship Type="http://schemas.openxmlformats.org/officeDocument/2006/relationships/slide" Target="/ppt/slides/slide5.xml" Id="R8c2638f88c3f4140" /><Relationship Type="http://schemas.openxmlformats.org/officeDocument/2006/relationships/slide" Target="/ppt/slides/slide6.xml" Id="R064127c5d85442e0" /><Relationship Type="http://schemas.openxmlformats.org/officeDocument/2006/relationships/slide" Target="/ppt/slides/slide7.xml" Id="R6a51a9d37905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b51a3b7dc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d11e78b6140d2" /><Relationship Type="http://schemas.openxmlformats.org/officeDocument/2006/relationships/theme" Target="/ppt/slideMasters/theme/theme1.xml" Id="R501a2ed99bb4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d11e78b61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8cca1c5c1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7a6aa69d0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65fd3488442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445425e5d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a5249eb6c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5de28e2b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fdc961a57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KJØREN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Håggåvegen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johanne.kjoren@kl.no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