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fc4698dc74c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c573b8986a4452"/>
  </p:sldMasterIdLst>
  <p:sldIdLst>
    <p:sldId xmlns:r="http://schemas.openxmlformats.org/officeDocument/2006/relationships" id="256" r:id="R3b8381c2255d4c76"/>
    <p:sldId xmlns:r="http://schemas.openxmlformats.org/officeDocument/2006/relationships" id="257" r:id="R77099a2811414fc0"/>
    <p:sldId xmlns:r="http://schemas.openxmlformats.org/officeDocument/2006/relationships" id="258" r:id="R2d8fec79ea3c4e94"/>
    <p:sldId xmlns:r="http://schemas.openxmlformats.org/officeDocument/2006/relationships" id="259" r:id="R4a9781a5d86a47bb"/>
    <p:sldId xmlns:r="http://schemas.openxmlformats.org/officeDocument/2006/relationships" id="260" r:id="Rdc9a378d3abb4373"/>
    <p:sldId xmlns:r="http://schemas.openxmlformats.org/officeDocument/2006/relationships" id="261" r:id="Rb0153c84943740e8"/>
    <p:sldId xmlns:r="http://schemas.openxmlformats.org/officeDocument/2006/relationships" id="262" r:id="R60ab81187d5f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573b8986a4452" /><Relationship Type="http://schemas.openxmlformats.org/officeDocument/2006/relationships/slide" Target="/ppt/slides/slide1.xml" Id="R3b8381c2255d4c76" /><Relationship Type="http://schemas.openxmlformats.org/officeDocument/2006/relationships/slide" Target="/ppt/slides/slide2.xml" Id="R77099a2811414fc0" /><Relationship Type="http://schemas.openxmlformats.org/officeDocument/2006/relationships/slide" Target="/ppt/slides/slide3.xml" Id="R2d8fec79ea3c4e94" /><Relationship Type="http://schemas.openxmlformats.org/officeDocument/2006/relationships/slide" Target="/ppt/slides/slide4.xml" Id="R4a9781a5d86a47bb" /><Relationship Type="http://schemas.openxmlformats.org/officeDocument/2006/relationships/slide" Target="/ppt/slides/slide5.xml" Id="Rdc9a378d3abb4373" /><Relationship Type="http://schemas.openxmlformats.org/officeDocument/2006/relationships/slide" Target="/ppt/slides/slide6.xml" Id="Rb0153c84943740e8" /><Relationship Type="http://schemas.openxmlformats.org/officeDocument/2006/relationships/slide" Target="/ppt/slides/slide7.xml" Id="R60ab81187d5f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71c28ab2f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5708070b54236" /><Relationship Type="http://schemas.openxmlformats.org/officeDocument/2006/relationships/theme" Target="/ppt/slideMasters/theme/theme1.xml" Id="R05cc00fcaf65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05708070b542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5a3862ac84c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c9de425ab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abe98e78043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13431a27d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f535da68b42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5b13eabef44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49ec0b23e43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LJM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58 654 386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27 365 679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29 728 432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592 098 747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597 870 495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MOGER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989 623 907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