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5ad3645f9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1006f386f40e7"/>
  </p:sldMasterIdLst>
  <p:sldIdLst>
    <p:sldId xmlns:r="http://schemas.openxmlformats.org/officeDocument/2006/relationships" id="256" r:id="R5668efa777fe42b5"/>
    <p:sldId xmlns:r="http://schemas.openxmlformats.org/officeDocument/2006/relationships" id="257" r:id="R6bbc3cc741dd4b66"/>
    <p:sldId xmlns:r="http://schemas.openxmlformats.org/officeDocument/2006/relationships" id="258" r:id="R96949344e6e3439e"/>
    <p:sldId xmlns:r="http://schemas.openxmlformats.org/officeDocument/2006/relationships" id="259" r:id="R066d897bdfc14e9c"/>
    <p:sldId xmlns:r="http://schemas.openxmlformats.org/officeDocument/2006/relationships" id="260" r:id="Rf1df956e8617447f"/>
    <p:sldId xmlns:r="http://schemas.openxmlformats.org/officeDocument/2006/relationships" id="261" r:id="Rbef4133abd264349"/>
    <p:sldId xmlns:r="http://schemas.openxmlformats.org/officeDocument/2006/relationships" id="262" r:id="R263ac19d4926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1006f386f40e7" /><Relationship Type="http://schemas.openxmlformats.org/officeDocument/2006/relationships/slide" Target="/ppt/slides/slide1.xml" Id="R5668efa777fe42b5" /><Relationship Type="http://schemas.openxmlformats.org/officeDocument/2006/relationships/slide" Target="/ppt/slides/slide2.xml" Id="R6bbc3cc741dd4b66" /><Relationship Type="http://schemas.openxmlformats.org/officeDocument/2006/relationships/slide" Target="/ppt/slides/slide3.xml" Id="R96949344e6e3439e" /><Relationship Type="http://schemas.openxmlformats.org/officeDocument/2006/relationships/slide" Target="/ppt/slides/slide4.xml" Id="R066d897bdfc14e9c" /><Relationship Type="http://schemas.openxmlformats.org/officeDocument/2006/relationships/slide" Target="/ppt/slides/slide5.xml" Id="Rf1df956e8617447f" /><Relationship Type="http://schemas.openxmlformats.org/officeDocument/2006/relationships/slide" Target="/ppt/slides/slide6.xml" Id="Rbef4133abd264349" /><Relationship Type="http://schemas.openxmlformats.org/officeDocument/2006/relationships/slide" Target="/ppt/slides/slide7.xml" Id="R263ac19d4926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1984fe894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95a34ae6348c4" /><Relationship Type="http://schemas.openxmlformats.org/officeDocument/2006/relationships/theme" Target="/ppt/slideMasters/theme/theme1.xml" Id="R3c6da3a60be743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95a34ae63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16ae80c7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108ed01a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5d1ca6e4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f2e42418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e39a70b140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ca5ed11f9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57b654ee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