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18e1b4a7ca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80315ffc54983"/>
  </p:sldMasterIdLst>
  <p:sldIdLst>
    <p:sldId xmlns:r="http://schemas.openxmlformats.org/officeDocument/2006/relationships" id="256" r:id="Rf04632c71af343b6"/>
    <p:sldId xmlns:r="http://schemas.openxmlformats.org/officeDocument/2006/relationships" id="257" r:id="Rf7e9889b986d4d92"/>
    <p:sldId xmlns:r="http://schemas.openxmlformats.org/officeDocument/2006/relationships" id="258" r:id="Rfabdf13b3ff040a1"/>
    <p:sldId xmlns:r="http://schemas.openxmlformats.org/officeDocument/2006/relationships" id="259" r:id="R47243138c32c483f"/>
    <p:sldId xmlns:r="http://schemas.openxmlformats.org/officeDocument/2006/relationships" id="260" r:id="Ra3b24c88ff774768"/>
    <p:sldId xmlns:r="http://schemas.openxmlformats.org/officeDocument/2006/relationships" id="261" r:id="R252c164b0bff4c85"/>
    <p:sldId xmlns:r="http://schemas.openxmlformats.org/officeDocument/2006/relationships" id="262" r:id="R07a3342e12b2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80315ffc54983" /><Relationship Type="http://schemas.openxmlformats.org/officeDocument/2006/relationships/slide" Target="/ppt/slides/slide1.xml" Id="Rf04632c71af343b6" /><Relationship Type="http://schemas.openxmlformats.org/officeDocument/2006/relationships/slide" Target="/ppt/slides/slide2.xml" Id="Rf7e9889b986d4d92" /><Relationship Type="http://schemas.openxmlformats.org/officeDocument/2006/relationships/slide" Target="/ppt/slides/slide3.xml" Id="Rfabdf13b3ff040a1" /><Relationship Type="http://schemas.openxmlformats.org/officeDocument/2006/relationships/slide" Target="/ppt/slides/slide4.xml" Id="R47243138c32c483f" /><Relationship Type="http://schemas.openxmlformats.org/officeDocument/2006/relationships/slide" Target="/ppt/slides/slide5.xml" Id="Ra3b24c88ff774768" /><Relationship Type="http://schemas.openxmlformats.org/officeDocument/2006/relationships/slide" Target="/ppt/slides/slide6.xml" Id="R252c164b0bff4c85" /><Relationship Type="http://schemas.openxmlformats.org/officeDocument/2006/relationships/slide" Target="/ppt/slides/slide7.xml" Id="R07a3342e12b2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1eb75bb8b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eeabc57d64aba" /><Relationship Type="http://schemas.openxmlformats.org/officeDocument/2006/relationships/theme" Target="/ppt/slideMasters/theme/theme1.xml" Id="Rdd4aef114f33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eeabc57d6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a2d926b1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7f149cdb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cca38664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4e213dcf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2aa0df5cf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d18a77425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c5d0c1fa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