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be88f371c94f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966a0a125c4705"/>
  </p:sldMasterIdLst>
  <p:sldIdLst>
    <p:sldId xmlns:r="http://schemas.openxmlformats.org/officeDocument/2006/relationships" id="256" r:id="Ra90a9a83d82b47d3"/>
    <p:sldId xmlns:r="http://schemas.openxmlformats.org/officeDocument/2006/relationships" id="257" r:id="R7c6e713ba5744c7d"/>
    <p:sldId xmlns:r="http://schemas.openxmlformats.org/officeDocument/2006/relationships" id="258" r:id="Re80a1d1f2bd84193"/>
    <p:sldId xmlns:r="http://schemas.openxmlformats.org/officeDocument/2006/relationships" id="259" r:id="Ree133440a4ba4b47"/>
    <p:sldId xmlns:r="http://schemas.openxmlformats.org/officeDocument/2006/relationships" id="260" r:id="R38437e08b6ea46c7"/>
    <p:sldId xmlns:r="http://schemas.openxmlformats.org/officeDocument/2006/relationships" id="261" r:id="Ra6db250afe9b4c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966a0a125c4705" /><Relationship Type="http://schemas.openxmlformats.org/officeDocument/2006/relationships/slide" Target="/ppt/slides/slide1.xml" Id="Ra90a9a83d82b47d3" /><Relationship Type="http://schemas.openxmlformats.org/officeDocument/2006/relationships/slide" Target="/ppt/slides/slide2.xml" Id="R7c6e713ba5744c7d" /><Relationship Type="http://schemas.openxmlformats.org/officeDocument/2006/relationships/slide" Target="/ppt/slides/slide3.xml" Id="Re80a1d1f2bd84193" /><Relationship Type="http://schemas.openxmlformats.org/officeDocument/2006/relationships/slide" Target="/ppt/slides/slide4.xml" Id="Ree133440a4ba4b47" /><Relationship Type="http://schemas.openxmlformats.org/officeDocument/2006/relationships/slide" Target="/ppt/slides/slide5.xml" Id="R38437e08b6ea46c7" /><Relationship Type="http://schemas.openxmlformats.org/officeDocument/2006/relationships/slide" Target="/ppt/slides/slide6.xml" Id="Ra6db250afe9b4c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46fd6f2db641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69a0193d8415e" /><Relationship Type="http://schemas.openxmlformats.org/officeDocument/2006/relationships/theme" Target="/ppt/slideMasters/theme/theme1.xml" Id="Rc17f8b67c7e84a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769a0193d841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50fadacfa43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37e6903d841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d2e504dae4a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7de93a27b41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18bb300944c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a497549f248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ØYER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Gruvevegen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2636 Øyer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989 591 118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