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4388454472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933a3009543f6"/>
  </p:sldMasterIdLst>
  <p:sldIdLst>
    <p:sldId xmlns:r="http://schemas.openxmlformats.org/officeDocument/2006/relationships" id="256" r:id="Red432dba7e96459f"/>
    <p:sldId xmlns:r="http://schemas.openxmlformats.org/officeDocument/2006/relationships" id="257" r:id="R1dad377b01c54233"/>
    <p:sldId xmlns:r="http://schemas.openxmlformats.org/officeDocument/2006/relationships" id="258" r:id="R8a3e36e25a774745"/>
    <p:sldId xmlns:r="http://schemas.openxmlformats.org/officeDocument/2006/relationships" id="259" r:id="Rdbeaea23b7e948d4"/>
    <p:sldId xmlns:r="http://schemas.openxmlformats.org/officeDocument/2006/relationships" id="260" r:id="R06411e6861374e14"/>
    <p:sldId xmlns:r="http://schemas.openxmlformats.org/officeDocument/2006/relationships" id="261" r:id="Rd999f0f233054972"/>
    <p:sldId xmlns:r="http://schemas.openxmlformats.org/officeDocument/2006/relationships" id="262" r:id="Rfdd93e819418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933a3009543f6" /><Relationship Type="http://schemas.openxmlformats.org/officeDocument/2006/relationships/slide" Target="/ppt/slides/slide1.xml" Id="Red432dba7e96459f" /><Relationship Type="http://schemas.openxmlformats.org/officeDocument/2006/relationships/slide" Target="/ppt/slides/slide2.xml" Id="R1dad377b01c54233" /><Relationship Type="http://schemas.openxmlformats.org/officeDocument/2006/relationships/slide" Target="/ppt/slides/slide3.xml" Id="R8a3e36e25a774745" /><Relationship Type="http://schemas.openxmlformats.org/officeDocument/2006/relationships/slide" Target="/ppt/slides/slide4.xml" Id="Rdbeaea23b7e948d4" /><Relationship Type="http://schemas.openxmlformats.org/officeDocument/2006/relationships/slide" Target="/ppt/slides/slide5.xml" Id="R06411e6861374e14" /><Relationship Type="http://schemas.openxmlformats.org/officeDocument/2006/relationships/slide" Target="/ppt/slides/slide6.xml" Id="Rd999f0f233054972" /><Relationship Type="http://schemas.openxmlformats.org/officeDocument/2006/relationships/slide" Target="/ppt/slides/slide7.xml" Id="Rfdd93e819418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706caaf8b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b61ebdf1445f0" /><Relationship Type="http://schemas.openxmlformats.org/officeDocument/2006/relationships/theme" Target="/ppt/slideMasters/theme/theme1.xml" Id="R4ba3c4a564f647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b61ebdf14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43b682f10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46de71f7549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8464b1035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997bdc47f43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4176d03bb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5ecfd803c41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5ea90b51d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195 404 579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211 208 176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HELGE KARSTEIN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MARGRET FRIDRIKSSON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Moen, Underhaugvegen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