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ff0452570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422421cb0471f"/>
  </p:sldMasterIdLst>
  <p:sldIdLst>
    <p:sldId xmlns:r="http://schemas.openxmlformats.org/officeDocument/2006/relationships" id="256" r:id="R298543825e194a2a"/>
    <p:sldId xmlns:r="http://schemas.openxmlformats.org/officeDocument/2006/relationships" id="257" r:id="R072cb3dbe25f4f72"/>
    <p:sldId xmlns:r="http://schemas.openxmlformats.org/officeDocument/2006/relationships" id="258" r:id="R5a7fbce191cb4b87"/>
    <p:sldId xmlns:r="http://schemas.openxmlformats.org/officeDocument/2006/relationships" id="259" r:id="Rca9ccf4571894ffc"/>
    <p:sldId xmlns:r="http://schemas.openxmlformats.org/officeDocument/2006/relationships" id="260" r:id="Rb1979eae0beb409e"/>
    <p:sldId xmlns:r="http://schemas.openxmlformats.org/officeDocument/2006/relationships" id="261" r:id="Rf838e30ac4d34d0f"/>
    <p:sldId xmlns:r="http://schemas.openxmlformats.org/officeDocument/2006/relationships" id="262" r:id="R3637bf8547fd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422421cb0471f" /><Relationship Type="http://schemas.openxmlformats.org/officeDocument/2006/relationships/slide" Target="/ppt/slides/slide1.xml" Id="R298543825e194a2a" /><Relationship Type="http://schemas.openxmlformats.org/officeDocument/2006/relationships/slide" Target="/ppt/slides/slide2.xml" Id="R072cb3dbe25f4f72" /><Relationship Type="http://schemas.openxmlformats.org/officeDocument/2006/relationships/slide" Target="/ppt/slides/slide3.xml" Id="R5a7fbce191cb4b87" /><Relationship Type="http://schemas.openxmlformats.org/officeDocument/2006/relationships/slide" Target="/ppt/slides/slide4.xml" Id="Rca9ccf4571894ffc" /><Relationship Type="http://schemas.openxmlformats.org/officeDocument/2006/relationships/slide" Target="/ppt/slides/slide5.xml" Id="Rb1979eae0beb409e" /><Relationship Type="http://schemas.openxmlformats.org/officeDocument/2006/relationships/slide" Target="/ppt/slides/slide6.xml" Id="Rf838e30ac4d34d0f" /><Relationship Type="http://schemas.openxmlformats.org/officeDocument/2006/relationships/slide" Target="/ppt/slides/slide7.xml" Id="R3637bf8547fd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880281ce4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42b40e544d6a" /><Relationship Type="http://schemas.openxmlformats.org/officeDocument/2006/relationships/theme" Target="/ppt/slideMasters/theme/theme1.xml" Id="R849a242e8964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842b40e54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506c4e30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536c90c3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c9507898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3d7364029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f727815b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65d1e2d7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29137bfd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