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4a51a91f0b9460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55762c9c36343b9"/>
  </p:sldMasterIdLst>
  <p:sldIdLst>
    <p:sldId xmlns:r="http://schemas.openxmlformats.org/officeDocument/2006/relationships" id="256" r:id="R1008aef8522f4de3"/>
    <p:sldId xmlns:r="http://schemas.openxmlformats.org/officeDocument/2006/relationships" id="257" r:id="R6cef49434901421c"/>
    <p:sldId xmlns:r="http://schemas.openxmlformats.org/officeDocument/2006/relationships" id="258" r:id="R0746113f60ff4f81"/>
    <p:sldId xmlns:r="http://schemas.openxmlformats.org/officeDocument/2006/relationships" id="259" r:id="Rc2b8c2bb245944b0"/>
    <p:sldId xmlns:r="http://schemas.openxmlformats.org/officeDocument/2006/relationships" id="260" r:id="Rd06b3f5b6d4347d4"/>
    <p:sldId xmlns:r="http://schemas.openxmlformats.org/officeDocument/2006/relationships" id="261" r:id="Raa9b5cf0af3940df"/>
    <p:sldId xmlns:r="http://schemas.openxmlformats.org/officeDocument/2006/relationships" id="262" r:id="Rf714e4d744a143b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5762c9c36343b9" /><Relationship Type="http://schemas.openxmlformats.org/officeDocument/2006/relationships/slide" Target="/ppt/slides/slide1.xml" Id="R1008aef8522f4de3" /><Relationship Type="http://schemas.openxmlformats.org/officeDocument/2006/relationships/slide" Target="/ppt/slides/slide2.xml" Id="R6cef49434901421c" /><Relationship Type="http://schemas.openxmlformats.org/officeDocument/2006/relationships/slide" Target="/ppt/slides/slide3.xml" Id="R0746113f60ff4f81" /><Relationship Type="http://schemas.openxmlformats.org/officeDocument/2006/relationships/slide" Target="/ppt/slides/slide4.xml" Id="Rc2b8c2bb245944b0" /><Relationship Type="http://schemas.openxmlformats.org/officeDocument/2006/relationships/slide" Target="/ppt/slides/slide5.xml" Id="Rd06b3f5b6d4347d4" /><Relationship Type="http://schemas.openxmlformats.org/officeDocument/2006/relationships/slide" Target="/ppt/slides/slide6.xml" Id="Raa9b5cf0af3940df" /><Relationship Type="http://schemas.openxmlformats.org/officeDocument/2006/relationships/slide" Target="/ppt/slides/slide7.xml" Id="Rf714e4d744a143b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727353ab1a429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e1a000ba214716" /><Relationship Type="http://schemas.openxmlformats.org/officeDocument/2006/relationships/theme" Target="/ppt/slideMasters/theme/theme1.xml" Id="R2aec55dd1c0743b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fe1a000ba21471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06cc551c8841a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1b1c14bc94439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2789ee895f4e8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14a7dd405c482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099c570292403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eb860fa1cb4b5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ad0508386b459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TROVÅG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TROVÅG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TROVÅG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TROVÅG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TROVÅG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TROVÅG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−53 157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45 467 717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154 466 344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157 502 444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TROVÅG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TROVÅG ARNE SIGMUND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TROVÅG TORSTEIN  –  40,0 %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TROVÅG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Ulriksdal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5009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989 567 950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TROVÅG AS</a:t>
            </a:r>
          </a:p>
        </p:txBody>
      </p:sp>
    </p:spTree>
  </p:cSld>
  <p:clrMapOvr>
    <a:masterClrMapping xmlns:a="http://schemas.openxmlformats.org/drawingml/2006/main"/>
  </p:clrMapOvr>
</p:sld>
</file>