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1776355d3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e43471b7844df"/>
  </p:sldMasterIdLst>
  <p:sldIdLst>
    <p:sldId xmlns:r="http://schemas.openxmlformats.org/officeDocument/2006/relationships" id="256" r:id="R4b25dde86d1b4542"/>
    <p:sldId xmlns:r="http://schemas.openxmlformats.org/officeDocument/2006/relationships" id="257" r:id="Rc89e036b4a2c4ac0"/>
    <p:sldId xmlns:r="http://schemas.openxmlformats.org/officeDocument/2006/relationships" id="258" r:id="R85233635d8dc495d"/>
    <p:sldId xmlns:r="http://schemas.openxmlformats.org/officeDocument/2006/relationships" id="259" r:id="R64b246d19e34448f"/>
    <p:sldId xmlns:r="http://schemas.openxmlformats.org/officeDocument/2006/relationships" id="260" r:id="Re36aef456d7c456f"/>
    <p:sldId xmlns:r="http://schemas.openxmlformats.org/officeDocument/2006/relationships" id="261" r:id="R8728ed8769fc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e43471b7844df" /><Relationship Type="http://schemas.openxmlformats.org/officeDocument/2006/relationships/slide" Target="/ppt/slides/slide1.xml" Id="R4b25dde86d1b4542" /><Relationship Type="http://schemas.openxmlformats.org/officeDocument/2006/relationships/slide" Target="/ppt/slides/slide2.xml" Id="Rc89e036b4a2c4ac0" /><Relationship Type="http://schemas.openxmlformats.org/officeDocument/2006/relationships/slide" Target="/ppt/slides/slide3.xml" Id="R85233635d8dc495d" /><Relationship Type="http://schemas.openxmlformats.org/officeDocument/2006/relationships/slide" Target="/ppt/slides/slide4.xml" Id="R64b246d19e34448f" /><Relationship Type="http://schemas.openxmlformats.org/officeDocument/2006/relationships/slide" Target="/ppt/slides/slide5.xml" Id="Re36aef456d7c456f" /><Relationship Type="http://schemas.openxmlformats.org/officeDocument/2006/relationships/slide" Target="/ppt/slides/slide6.xml" Id="R8728ed8769fc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2d3b770c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0287e5044a35" /><Relationship Type="http://schemas.openxmlformats.org/officeDocument/2006/relationships/theme" Target="/ppt/slideMasters/theme/theme1.xml" Id="R28d9ba8d1fcb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70287e504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71d79794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744f9edc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e6d485b7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89daa449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20af62c8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b99397af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