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25042ccbe947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24a2682f644656"/>
  </p:sldMasterIdLst>
  <p:sldIdLst>
    <p:sldId xmlns:r="http://schemas.openxmlformats.org/officeDocument/2006/relationships" id="256" r:id="Rd0d105bfd62e49f7"/>
    <p:sldId xmlns:r="http://schemas.openxmlformats.org/officeDocument/2006/relationships" id="257" r:id="Rab52eb3d907d4912"/>
    <p:sldId xmlns:r="http://schemas.openxmlformats.org/officeDocument/2006/relationships" id="258" r:id="R0623641a1a754006"/>
    <p:sldId xmlns:r="http://schemas.openxmlformats.org/officeDocument/2006/relationships" id="259" r:id="R9582e120dab042e5"/>
    <p:sldId xmlns:r="http://schemas.openxmlformats.org/officeDocument/2006/relationships" id="260" r:id="R270350f3a2804fa1"/>
    <p:sldId xmlns:r="http://schemas.openxmlformats.org/officeDocument/2006/relationships" id="261" r:id="R7e4e7fe4450c4795"/>
    <p:sldId xmlns:r="http://schemas.openxmlformats.org/officeDocument/2006/relationships" id="262" r:id="Ra6aab1df8ebf4a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4a2682f644656" /><Relationship Type="http://schemas.openxmlformats.org/officeDocument/2006/relationships/slide" Target="/ppt/slides/slide1.xml" Id="Rd0d105bfd62e49f7" /><Relationship Type="http://schemas.openxmlformats.org/officeDocument/2006/relationships/slide" Target="/ppt/slides/slide2.xml" Id="Rab52eb3d907d4912" /><Relationship Type="http://schemas.openxmlformats.org/officeDocument/2006/relationships/slide" Target="/ppt/slides/slide3.xml" Id="R0623641a1a754006" /><Relationship Type="http://schemas.openxmlformats.org/officeDocument/2006/relationships/slide" Target="/ppt/slides/slide4.xml" Id="R9582e120dab042e5" /><Relationship Type="http://schemas.openxmlformats.org/officeDocument/2006/relationships/slide" Target="/ppt/slides/slide5.xml" Id="R270350f3a2804fa1" /><Relationship Type="http://schemas.openxmlformats.org/officeDocument/2006/relationships/slide" Target="/ppt/slides/slide6.xml" Id="R7e4e7fe4450c4795" /><Relationship Type="http://schemas.openxmlformats.org/officeDocument/2006/relationships/slide" Target="/ppt/slides/slide7.xml" Id="Ra6aab1df8ebf4a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3d34176e34c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9702e4a9a481d" /><Relationship Type="http://schemas.openxmlformats.org/officeDocument/2006/relationships/theme" Target="/ppt/slideMasters/theme/theme1.xml" Id="Re36fa5121087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e9702e4a9a48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1172f44744c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38e5535e742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bf8f9de3e40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3a0b6658841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97c11071949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f3a7d3f0f48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8a95ce08649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 EIENDOMSINVEST AS ble etablert [år] og holder til i Beito.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1 804 424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−346 381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1 741 999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28 729 308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38 479 888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STØLEN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STØLEN  –  28,5 %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 HEDALEN  –  21,5 %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Hagavegen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2952 Beito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989 520 873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