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2b58835f674d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32d1ab212d4b61"/>
  </p:sldMasterIdLst>
  <p:sldIdLst>
    <p:sldId xmlns:r="http://schemas.openxmlformats.org/officeDocument/2006/relationships" id="256" r:id="R1bba9fc9d1f9429f"/>
    <p:sldId xmlns:r="http://schemas.openxmlformats.org/officeDocument/2006/relationships" id="257" r:id="R22beda6557ec4e18"/>
    <p:sldId xmlns:r="http://schemas.openxmlformats.org/officeDocument/2006/relationships" id="258" r:id="R2477d624a9514e44"/>
    <p:sldId xmlns:r="http://schemas.openxmlformats.org/officeDocument/2006/relationships" id="259" r:id="Rae7541c594ab4cfd"/>
    <p:sldId xmlns:r="http://schemas.openxmlformats.org/officeDocument/2006/relationships" id="260" r:id="R237dbb4e70b1440b"/>
    <p:sldId xmlns:r="http://schemas.openxmlformats.org/officeDocument/2006/relationships" id="261" r:id="R51f455a97a4147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2d1ab212d4b61" /><Relationship Type="http://schemas.openxmlformats.org/officeDocument/2006/relationships/slide" Target="/ppt/slides/slide1.xml" Id="R1bba9fc9d1f9429f" /><Relationship Type="http://schemas.openxmlformats.org/officeDocument/2006/relationships/slide" Target="/ppt/slides/slide2.xml" Id="R22beda6557ec4e18" /><Relationship Type="http://schemas.openxmlformats.org/officeDocument/2006/relationships/slide" Target="/ppt/slides/slide3.xml" Id="R2477d624a9514e44" /><Relationship Type="http://schemas.openxmlformats.org/officeDocument/2006/relationships/slide" Target="/ppt/slides/slide4.xml" Id="Rae7541c594ab4cfd" /><Relationship Type="http://schemas.openxmlformats.org/officeDocument/2006/relationships/slide" Target="/ppt/slides/slide5.xml" Id="R237dbb4e70b1440b" /><Relationship Type="http://schemas.openxmlformats.org/officeDocument/2006/relationships/slide" Target="/ppt/slides/slide6.xml" Id="R51f455a97a4147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85ca1c2a14c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3d6584c744acb" /><Relationship Type="http://schemas.openxmlformats.org/officeDocument/2006/relationships/theme" Target="/ppt/slideMasters/theme/theme1.xml" Id="R3b19c118585e46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03d6584c744a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625092d4542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e9016121645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113c3811548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c90b70eac44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17a24cedc48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ab09446cd40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Hagavegen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2952 Beito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989 520 873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EIENDOMSINVEST AS</a:t>
            </a:r>
          </a:p>
        </p:txBody>
      </p:sp>
    </p:spTree>
  </p:cSld>
  <p:clrMapOvr>
    <a:masterClrMapping xmlns:a="http://schemas.openxmlformats.org/drawingml/2006/main"/>
  </p:clrMapOvr>
</p:sld>
</file>