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21d02a96d847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8cb5a9f28a4966"/>
  </p:sldMasterIdLst>
  <p:sldIdLst>
    <p:sldId xmlns:r="http://schemas.openxmlformats.org/officeDocument/2006/relationships" id="256" r:id="R3dc802193b914fe9"/>
    <p:sldId xmlns:r="http://schemas.openxmlformats.org/officeDocument/2006/relationships" id="257" r:id="Ra90d1f4929bf47f8"/>
    <p:sldId xmlns:r="http://schemas.openxmlformats.org/officeDocument/2006/relationships" id="258" r:id="R7149df5c15734a90"/>
    <p:sldId xmlns:r="http://schemas.openxmlformats.org/officeDocument/2006/relationships" id="259" r:id="R85d4d05780e645db"/>
    <p:sldId xmlns:r="http://schemas.openxmlformats.org/officeDocument/2006/relationships" id="260" r:id="Rafdf1449a5da466a"/>
    <p:sldId xmlns:r="http://schemas.openxmlformats.org/officeDocument/2006/relationships" id="261" r:id="R2f289a658350462b"/>
    <p:sldId xmlns:r="http://schemas.openxmlformats.org/officeDocument/2006/relationships" id="262" r:id="R6598a10126ac42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8cb5a9f28a4966" /><Relationship Type="http://schemas.openxmlformats.org/officeDocument/2006/relationships/slide" Target="/ppt/slides/slide1.xml" Id="R3dc802193b914fe9" /><Relationship Type="http://schemas.openxmlformats.org/officeDocument/2006/relationships/slide" Target="/ppt/slides/slide2.xml" Id="Ra90d1f4929bf47f8" /><Relationship Type="http://schemas.openxmlformats.org/officeDocument/2006/relationships/slide" Target="/ppt/slides/slide3.xml" Id="R7149df5c15734a90" /><Relationship Type="http://schemas.openxmlformats.org/officeDocument/2006/relationships/slide" Target="/ppt/slides/slide4.xml" Id="R85d4d05780e645db" /><Relationship Type="http://schemas.openxmlformats.org/officeDocument/2006/relationships/slide" Target="/ppt/slides/slide5.xml" Id="Rafdf1449a5da466a" /><Relationship Type="http://schemas.openxmlformats.org/officeDocument/2006/relationships/slide" Target="/ppt/slides/slide6.xml" Id="R2f289a658350462b" /><Relationship Type="http://schemas.openxmlformats.org/officeDocument/2006/relationships/slide" Target="/ppt/slides/slide7.xml" Id="R6598a10126ac42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4d819879014c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d7263318749b6" /><Relationship Type="http://schemas.openxmlformats.org/officeDocument/2006/relationships/theme" Target="/ppt/slideMasters/theme/theme1.xml" Id="R350d887bce9744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fd7263318749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b9cbe078241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d248f75004b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17a1e1e9442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a570653144c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0cb978a5e49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ad1c0671440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379422b5744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STEINBRÅTEN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STEINBRÅTEN TRANSPORT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3 760 915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1 274 578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17 714 363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18 527 821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STEINBRÅTEN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989 520 431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