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aed73a593c49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f32903fd6a45d1"/>
  </p:sldMasterIdLst>
  <p:sldIdLst>
    <p:sldId xmlns:r="http://schemas.openxmlformats.org/officeDocument/2006/relationships" id="256" r:id="R342fa8260b704845"/>
    <p:sldId xmlns:r="http://schemas.openxmlformats.org/officeDocument/2006/relationships" id="257" r:id="Rc8ef358a1d404048"/>
    <p:sldId xmlns:r="http://schemas.openxmlformats.org/officeDocument/2006/relationships" id="258" r:id="R531d6e99715c4466"/>
    <p:sldId xmlns:r="http://schemas.openxmlformats.org/officeDocument/2006/relationships" id="259" r:id="R1db679f3df474877"/>
    <p:sldId xmlns:r="http://schemas.openxmlformats.org/officeDocument/2006/relationships" id="260" r:id="Re3e0b75af974418c"/>
    <p:sldId xmlns:r="http://schemas.openxmlformats.org/officeDocument/2006/relationships" id="261" r:id="R1f884a9efb7c4a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f32903fd6a45d1" /><Relationship Type="http://schemas.openxmlformats.org/officeDocument/2006/relationships/slide" Target="/ppt/slides/slide1.xml" Id="R342fa8260b704845" /><Relationship Type="http://schemas.openxmlformats.org/officeDocument/2006/relationships/slide" Target="/ppt/slides/slide2.xml" Id="Rc8ef358a1d404048" /><Relationship Type="http://schemas.openxmlformats.org/officeDocument/2006/relationships/slide" Target="/ppt/slides/slide3.xml" Id="R531d6e99715c4466" /><Relationship Type="http://schemas.openxmlformats.org/officeDocument/2006/relationships/slide" Target="/ppt/slides/slide4.xml" Id="R1db679f3df474877" /><Relationship Type="http://schemas.openxmlformats.org/officeDocument/2006/relationships/slide" Target="/ppt/slides/slide5.xml" Id="Re3e0b75af974418c" /><Relationship Type="http://schemas.openxmlformats.org/officeDocument/2006/relationships/slide" Target="/ppt/slides/slide6.xml" Id="R1f884a9efb7c4a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78b3bd1dc49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00e3ed4154042" /><Relationship Type="http://schemas.openxmlformats.org/officeDocument/2006/relationships/theme" Target="/ppt/slideMasters/theme/theme1.xml" Id="R414d96d180eb40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400e3ed41540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d6a96de334d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02f01ce4343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a3db0e2f84f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b591ddacf47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013cd46984c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3a5bb3b5c4c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STEINBRÅTEN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STEINBRÅTEN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STEINBRÅTEN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STEINBRÅTEN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STEINBRÅTEN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STEINBRÅTEN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3158 Andebu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989 520 431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STEINBRÅTEN TRANSPORT AS</a:t>
            </a:r>
          </a:p>
        </p:txBody>
      </p:sp>
    </p:spTree>
  </p:cSld>
  <p:clrMapOvr>
    <a:masterClrMapping xmlns:a="http://schemas.openxmlformats.org/drawingml/2006/main"/>
  </p:clrMapOvr>
</p:sld>
</file>