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ea3b9e3c7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b5ec835a34670"/>
  </p:sldMasterIdLst>
  <p:sldIdLst>
    <p:sldId xmlns:r="http://schemas.openxmlformats.org/officeDocument/2006/relationships" id="256" r:id="Rfd7b9d1aa7304c27"/>
    <p:sldId xmlns:r="http://schemas.openxmlformats.org/officeDocument/2006/relationships" id="257" r:id="R47a4ef397bd84514"/>
    <p:sldId xmlns:r="http://schemas.openxmlformats.org/officeDocument/2006/relationships" id="258" r:id="Re57715fe88f74b85"/>
    <p:sldId xmlns:r="http://schemas.openxmlformats.org/officeDocument/2006/relationships" id="259" r:id="Rfa299c3ed2d44627"/>
    <p:sldId xmlns:r="http://schemas.openxmlformats.org/officeDocument/2006/relationships" id="260" r:id="Rb541291ac6f74244"/>
    <p:sldId xmlns:r="http://schemas.openxmlformats.org/officeDocument/2006/relationships" id="261" r:id="Rf0453c734a854ede"/>
    <p:sldId xmlns:r="http://schemas.openxmlformats.org/officeDocument/2006/relationships" id="262" r:id="R08b8d37f515a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b5ec835a34670" /><Relationship Type="http://schemas.openxmlformats.org/officeDocument/2006/relationships/slide" Target="/ppt/slides/slide1.xml" Id="Rfd7b9d1aa7304c27" /><Relationship Type="http://schemas.openxmlformats.org/officeDocument/2006/relationships/slide" Target="/ppt/slides/slide2.xml" Id="R47a4ef397bd84514" /><Relationship Type="http://schemas.openxmlformats.org/officeDocument/2006/relationships/slide" Target="/ppt/slides/slide3.xml" Id="Re57715fe88f74b85" /><Relationship Type="http://schemas.openxmlformats.org/officeDocument/2006/relationships/slide" Target="/ppt/slides/slide4.xml" Id="Rfa299c3ed2d44627" /><Relationship Type="http://schemas.openxmlformats.org/officeDocument/2006/relationships/slide" Target="/ppt/slides/slide5.xml" Id="Rb541291ac6f74244" /><Relationship Type="http://schemas.openxmlformats.org/officeDocument/2006/relationships/slide" Target="/ppt/slides/slide6.xml" Id="Rf0453c734a854ede" /><Relationship Type="http://schemas.openxmlformats.org/officeDocument/2006/relationships/slide" Target="/ppt/slides/slide7.xml" Id="R08b8d37f515a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7ad4ab062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ccc63cf24da8" /><Relationship Type="http://schemas.openxmlformats.org/officeDocument/2006/relationships/theme" Target="/ppt/slideMasters/theme/theme1.xml" Id="Rffb89104315a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3ccc63cf2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46e1a93b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cce19b74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35eab055b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7ed10866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8eb44991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77001f2554e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f99bdc299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ASKO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84 543 140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86 855 512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REBBESTAD ARNE JOHAN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Mostuna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06 62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989 499 629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ASKO HOLDING AS</a:t>
            </a:r>
          </a:p>
        </p:txBody>
      </p:sp>
    </p:spTree>
  </p:cSld>
  <p:clrMapOvr>
    <a:masterClrMapping xmlns:a="http://schemas.openxmlformats.org/drawingml/2006/main"/>
  </p:clrMapOvr>
</p:sld>
</file>