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1b0751bf4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9dccd422145c4"/>
  </p:sldMasterIdLst>
  <p:sldIdLst>
    <p:sldId xmlns:r="http://schemas.openxmlformats.org/officeDocument/2006/relationships" id="256" r:id="Rb7d9449f9aeb4fb8"/>
    <p:sldId xmlns:r="http://schemas.openxmlformats.org/officeDocument/2006/relationships" id="257" r:id="Rc0446907746b4841"/>
    <p:sldId xmlns:r="http://schemas.openxmlformats.org/officeDocument/2006/relationships" id="258" r:id="R4ba937b29158479a"/>
    <p:sldId xmlns:r="http://schemas.openxmlformats.org/officeDocument/2006/relationships" id="259" r:id="Re254e607f18541a5"/>
    <p:sldId xmlns:r="http://schemas.openxmlformats.org/officeDocument/2006/relationships" id="260" r:id="R14ac8bd421c94302"/>
    <p:sldId xmlns:r="http://schemas.openxmlformats.org/officeDocument/2006/relationships" id="261" r:id="R1d26edbc2e8c4423"/>
    <p:sldId xmlns:r="http://schemas.openxmlformats.org/officeDocument/2006/relationships" id="262" r:id="R107c1d2685c7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9dccd422145c4" /><Relationship Type="http://schemas.openxmlformats.org/officeDocument/2006/relationships/slide" Target="/ppt/slides/slide1.xml" Id="Rb7d9449f9aeb4fb8" /><Relationship Type="http://schemas.openxmlformats.org/officeDocument/2006/relationships/slide" Target="/ppt/slides/slide2.xml" Id="Rc0446907746b4841" /><Relationship Type="http://schemas.openxmlformats.org/officeDocument/2006/relationships/slide" Target="/ppt/slides/slide3.xml" Id="R4ba937b29158479a" /><Relationship Type="http://schemas.openxmlformats.org/officeDocument/2006/relationships/slide" Target="/ppt/slides/slide4.xml" Id="Re254e607f18541a5" /><Relationship Type="http://schemas.openxmlformats.org/officeDocument/2006/relationships/slide" Target="/ppt/slides/slide5.xml" Id="R14ac8bd421c94302" /><Relationship Type="http://schemas.openxmlformats.org/officeDocument/2006/relationships/slide" Target="/ppt/slides/slide6.xml" Id="R1d26edbc2e8c4423" /><Relationship Type="http://schemas.openxmlformats.org/officeDocument/2006/relationships/slide" Target="/ppt/slides/slide7.xml" Id="R107c1d2685c7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44eb6b5dd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7865b366418f" /><Relationship Type="http://schemas.openxmlformats.org/officeDocument/2006/relationships/theme" Target="/ppt/slideMasters/theme/theme1.xml" Id="R2c785aee43a2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27865b366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585bdb055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4d7e07ce6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54dcd7cf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d955cb55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abfb94a8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bbdd322c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3bbaa660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