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3c9cd41b3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672c53bf34dce"/>
  </p:sldMasterIdLst>
  <p:sldIdLst>
    <p:sldId xmlns:r="http://schemas.openxmlformats.org/officeDocument/2006/relationships" id="256" r:id="R615940fc662e41de"/>
    <p:sldId xmlns:r="http://schemas.openxmlformats.org/officeDocument/2006/relationships" id="257" r:id="R1d2efae6b7bf4262"/>
    <p:sldId xmlns:r="http://schemas.openxmlformats.org/officeDocument/2006/relationships" id="258" r:id="R89d39f2f9edb4801"/>
    <p:sldId xmlns:r="http://schemas.openxmlformats.org/officeDocument/2006/relationships" id="259" r:id="R280341882d804a4b"/>
    <p:sldId xmlns:r="http://schemas.openxmlformats.org/officeDocument/2006/relationships" id="260" r:id="Rd70f877dfff541bb"/>
    <p:sldId xmlns:r="http://schemas.openxmlformats.org/officeDocument/2006/relationships" id="261" r:id="Rb554bbc03031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672c53bf34dce" /><Relationship Type="http://schemas.openxmlformats.org/officeDocument/2006/relationships/slide" Target="/ppt/slides/slide1.xml" Id="R615940fc662e41de" /><Relationship Type="http://schemas.openxmlformats.org/officeDocument/2006/relationships/slide" Target="/ppt/slides/slide2.xml" Id="R1d2efae6b7bf4262" /><Relationship Type="http://schemas.openxmlformats.org/officeDocument/2006/relationships/slide" Target="/ppt/slides/slide3.xml" Id="R89d39f2f9edb4801" /><Relationship Type="http://schemas.openxmlformats.org/officeDocument/2006/relationships/slide" Target="/ppt/slides/slide4.xml" Id="R280341882d804a4b" /><Relationship Type="http://schemas.openxmlformats.org/officeDocument/2006/relationships/slide" Target="/ppt/slides/slide5.xml" Id="Rd70f877dfff541bb" /><Relationship Type="http://schemas.openxmlformats.org/officeDocument/2006/relationships/slide" Target="/ppt/slides/slide6.xml" Id="Rb554bbc03031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03cbf5cd9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970cddc23477f" /><Relationship Type="http://schemas.openxmlformats.org/officeDocument/2006/relationships/theme" Target="/ppt/slideMasters/theme/theme1.xml" Id="Ra8870ec83668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970cddc23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79f7bd7b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1bec8580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178374ee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f2552882f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72cd0728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f4e4b5ed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