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84d2ae6f8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f79a8b49a4dbb"/>
  </p:sldMasterIdLst>
  <p:sldIdLst>
    <p:sldId xmlns:r="http://schemas.openxmlformats.org/officeDocument/2006/relationships" id="256" r:id="Rd8eed7ba58494ace"/>
    <p:sldId xmlns:r="http://schemas.openxmlformats.org/officeDocument/2006/relationships" id="257" r:id="R18883303729348a6"/>
    <p:sldId xmlns:r="http://schemas.openxmlformats.org/officeDocument/2006/relationships" id="258" r:id="Rc87e481451884090"/>
    <p:sldId xmlns:r="http://schemas.openxmlformats.org/officeDocument/2006/relationships" id="259" r:id="R7f316810a27a41f6"/>
    <p:sldId xmlns:r="http://schemas.openxmlformats.org/officeDocument/2006/relationships" id="260" r:id="Rb56a844499cf4ea0"/>
    <p:sldId xmlns:r="http://schemas.openxmlformats.org/officeDocument/2006/relationships" id="261" r:id="Rcf84b93d8fd2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f79a8b49a4dbb" /><Relationship Type="http://schemas.openxmlformats.org/officeDocument/2006/relationships/slide" Target="/ppt/slides/slide1.xml" Id="Rd8eed7ba58494ace" /><Relationship Type="http://schemas.openxmlformats.org/officeDocument/2006/relationships/slide" Target="/ppt/slides/slide2.xml" Id="R18883303729348a6" /><Relationship Type="http://schemas.openxmlformats.org/officeDocument/2006/relationships/slide" Target="/ppt/slides/slide3.xml" Id="Rc87e481451884090" /><Relationship Type="http://schemas.openxmlformats.org/officeDocument/2006/relationships/slide" Target="/ppt/slides/slide4.xml" Id="R7f316810a27a41f6" /><Relationship Type="http://schemas.openxmlformats.org/officeDocument/2006/relationships/slide" Target="/ppt/slides/slide5.xml" Id="Rb56a844499cf4ea0" /><Relationship Type="http://schemas.openxmlformats.org/officeDocument/2006/relationships/slide" Target="/ppt/slides/slide6.xml" Id="Rcf84b93d8fd2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02d6b8959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d11040d64039" /><Relationship Type="http://schemas.openxmlformats.org/officeDocument/2006/relationships/theme" Target="/ppt/slideMasters/theme/theme1.xml" Id="Rdb74708ce83d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2d11040d6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522656b7c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65154df42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2f216887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42c06d1b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9e6d5564f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c11eeed5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