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298edc091344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b3be9408b14ad3"/>
  </p:sldMasterIdLst>
  <p:sldIdLst>
    <p:sldId xmlns:r="http://schemas.openxmlformats.org/officeDocument/2006/relationships" id="256" r:id="R25aac658e7d641fc"/>
    <p:sldId xmlns:r="http://schemas.openxmlformats.org/officeDocument/2006/relationships" id="257" r:id="R3d33742b7b70477e"/>
    <p:sldId xmlns:r="http://schemas.openxmlformats.org/officeDocument/2006/relationships" id="258" r:id="R50dfa19a29e4476e"/>
    <p:sldId xmlns:r="http://schemas.openxmlformats.org/officeDocument/2006/relationships" id="259" r:id="R92b1a3ecf50a4f96"/>
    <p:sldId xmlns:r="http://schemas.openxmlformats.org/officeDocument/2006/relationships" id="260" r:id="R5add591fe47f4e68"/>
    <p:sldId xmlns:r="http://schemas.openxmlformats.org/officeDocument/2006/relationships" id="261" r:id="Recd01ce1792b4cb5"/>
    <p:sldId xmlns:r="http://schemas.openxmlformats.org/officeDocument/2006/relationships" id="262" r:id="R5994b023114d47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3be9408b14ad3" /><Relationship Type="http://schemas.openxmlformats.org/officeDocument/2006/relationships/slide" Target="/ppt/slides/slide1.xml" Id="R25aac658e7d641fc" /><Relationship Type="http://schemas.openxmlformats.org/officeDocument/2006/relationships/slide" Target="/ppt/slides/slide2.xml" Id="R3d33742b7b70477e" /><Relationship Type="http://schemas.openxmlformats.org/officeDocument/2006/relationships/slide" Target="/ppt/slides/slide3.xml" Id="R50dfa19a29e4476e" /><Relationship Type="http://schemas.openxmlformats.org/officeDocument/2006/relationships/slide" Target="/ppt/slides/slide4.xml" Id="R92b1a3ecf50a4f96" /><Relationship Type="http://schemas.openxmlformats.org/officeDocument/2006/relationships/slide" Target="/ppt/slides/slide5.xml" Id="R5add591fe47f4e68" /><Relationship Type="http://schemas.openxmlformats.org/officeDocument/2006/relationships/slide" Target="/ppt/slides/slide6.xml" Id="Recd01ce1792b4cb5" /><Relationship Type="http://schemas.openxmlformats.org/officeDocument/2006/relationships/slide" Target="/ppt/slides/slide7.xml" Id="R5994b023114d47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aaffeceb1d4d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b1932c7184e98" /><Relationship Type="http://schemas.openxmlformats.org/officeDocument/2006/relationships/theme" Target="/ppt/slideMasters/theme/theme1.xml" Id="Re47f2ef2bf4f42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fb1932c7184e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36624a6e343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0dcc0623d40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e38036e264e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e787f9c7442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d0b2cc95f41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45c9236bf42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68b4cc56643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−860 111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8 857 263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262 364 942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270 497 793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ERTVAAG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Camar AS, Domkirkeplassen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52 34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ertvaag@camar.no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989 455 656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STIFI AS</a:t>
            </a:r>
          </a:p>
        </p:txBody>
      </p:sp>
    </p:spTree>
  </p:cSld>
  <p:clrMapOvr>
    <a:masterClrMapping xmlns:a="http://schemas.openxmlformats.org/drawingml/2006/main"/>
  </p:clrMapOvr>
</p:sld>
</file>